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507" r:id="rId2"/>
    <p:sldId id="983" r:id="rId3"/>
    <p:sldId id="370" r:id="rId4"/>
    <p:sldId id="990" r:id="rId5"/>
    <p:sldId id="980" r:id="rId6"/>
    <p:sldId id="948" r:id="rId7"/>
    <p:sldId id="981" r:id="rId8"/>
    <p:sldId id="982" r:id="rId9"/>
    <p:sldId id="991" r:id="rId10"/>
    <p:sldId id="339" r:id="rId11"/>
    <p:sldId id="959" r:id="rId12"/>
    <p:sldId id="342" r:id="rId13"/>
    <p:sldId id="340" r:id="rId14"/>
    <p:sldId id="967" r:id="rId15"/>
    <p:sldId id="968" r:id="rId16"/>
    <p:sldId id="965" r:id="rId17"/>
    <p:sldId id="966" r:id="rId18"/>
    <p:sldId id="970" r:id="rId19"/>
    <p:sldId id="971" r:id="rId20"/>
    <p:sldId id="992" r:id="rId21"/>
    <p:sldId id="369" r:id="rId22"/>
    <p:sldId id="972" r:id="rId23"/>
    <p:sldId id="346" r:id="rId24"/>
    <p:sldId id="347" r:id="rId25"/>
    <p:sldId id="348" r:id="rId26"/>
    <p:sldId id="349" r:id="rId27"/>
    <p:sldId id="996" r:id="rId28"/>
    <p:sldId id="993" r:id="rId29"/>
    <p:sldId id="345" r:id="rId30"/>
    <p:sldId id="323" r:id="rId31"/>
    <p:sldId id="325" r:id="rId32"/>
    <p:sldId id="326" r:id="rId33"/>
    <p:sldId id="973" r:id="rId34"/>
    <p:sldId id="986" r:id="rId35"/>
    <p:sldId id="984" r:id="rId36"/>
    <p:sldId id="354" r:id="rId37"/>
    <p:sldId id="988" r:id="rId38"/>
    <p:sldId id="355" r:id="rId39"/>
    <p:sldId id="356" r:id="rId40"/>
    <p:sldId id="358" r:id="rId41"/>
    <p:sldId id="989" r:id="rId42"/>
    <p:sldId id="995" r:id="rId43"/>
    <p:sldId id="402" r:id="rId44"/>
    <p:sldId id="50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DF6"/>
    <a:srgbClr val="F7CB25"/>
    <a:srgbClr val="F18031"/>
    <a:srgbClr val="CAE4BF"/>
    <a:srgbClr val="FCDE84"/>
    <a:srgbClr val="FBE18D"/>
    <a:srgbClr val="ACD7EC"/>
    <a:srgbClr val="B9D9EC"/>
    <a:srgbClr val="BADBAC"/>
    <a:srgbClr val="4EA6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5"/>
    <p:restoredTop sz="94708"/>
  </p:normalViewPr>
  <p:slideViewPr>
    <p:cSldViewPr snapToGrid="0">
      <p:cViewPr varScale="1">
        <p:scale>
          <a:sx n="210" d="100"/>
          <a:sy n="210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66532462-DE3C-9D45-8567-79A40D317969}"/>
    <pc:docChg chg="undo custSel addSld delSld modSld sldOrd">
      <pc:chgData name="Nicky Wakim" userId="63a62853-8dd4-431b-8872-ecc2181a70d8" providerId="ADAL" clId="{66532462-DE3C-9D45-8567-79A40D317969}" dt="2023-06-05T17:28:40.008" v="5591" actId="1076"/>
      <pc:docMkLst>
        <pc:docMk/>
      </pc:docMkLst>
      <pc:sldChg chg="add del">
        <pc:chgData name="Nicky Wakim" userId="63a62853-8dd4-431b-8872-ecc2181a70d8" providerId="ADAL" clId="{66532462-DE3C-9D45-8567-79A40D317969}" dt="2023-05-30T14:20:53.717" v="158" actId="2696"/>
        <pc:sldMkLst>
          <pc:docMk/>
          <pc:sldMk cId="837309448" sldId="319"/>
        </pc:sldMkLst>
      </pc:sldChg>
      <pc:sldChg chg="modSp add del mod modClrScheme chgLayout">
        <pc:chgData name="Nicky Wakim" userId="63a62853-8dd4-431b-8872-ecc2181a70d8" providerId="ADAL" clId="{66532462-DE3C-9D45-8567-79A40D317969}" dt="2023-05-30T13:50:57.153" v="13" actId="2696"/>
        <pc:sldMkLst>
          <pc:docMk/>
          <pc:sldMk cId="3179347448" sldId="319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179347448" sldId="319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179347448" sldId="319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179347448" sldId="319"/>
            <ac:spMk id="4" creationId="{00000000-0000-0000-0000-000000000000}"/>
          </ac:spMkLst>
        </pc:spChg>
      </pc:sldChg>
      <pc:sldChg chg="modSp add del mod">
        <pc:chgData name="Nicky Wakim" userId="63a62853-8dd4-431b-8872-ecc2181a70d8" providerId="ADAL" clId="{66532462-DE3C-9D45-8567-79A40D317969}" dt="2023-05-30T14:14:26.686" v="92" actId="2696"/>
        <pc:sldMkLst>
          <pc:docMk/>
          <pc:sldMk cId="363201553" sldId="320"/>
        </pc:sldMkLst>
        <pc:spChg chg="mod">
          <ac:chgData name="Nicky Wakim" userId="63a62853-8dd4-431b-8872-ecc2181a70d8" providerId="ADAL" clId="{66532462-DE3C-9D45-8567-79A40D317969}" dt="2023-05-30T14:13:42.935" v="88" actId="14"/>
          <ac:spMkLst>
            <pc:docMk/>
            <pc:sldMk cId="363201553" sldId="320"/>
            <ac:spMk id="3" creationId="{00000000-0000-0000-0000-000000000000}"/>
          </ac:spMkLst>
        </pc:spChg>
      </pc:sldChg>
      <pc:sldChg chg="add del">
        <pc:chgData name="Nicky Wakim" userId="63a62853-8dd4-431b-8872-ecc2181a70d8" providerId="ADAL" clId="{66532462-DE3C-9D45-8567-79A40D317969}" dt="2023-05-30T14:21:06.781" v="160" actId="2696"/>
        <pc:sldMkLst>
          <pc:docMk/>
          <pc:sldMk cId="1241493077" sldId="320"/>
        </pc:sldMkLst>
      </pc:sldChg>
      <pc:sldChg chg="add del">
        <pc:chgData name="Nicky Wakim" userId="63a62853-8dd4-431b-8872-ecc2181a70d8" providerId="ADAL" clId="{66532462-DE3C-9D45-8567-79A40D317969}" dt="2023-05-30T13:51:54.723" v="18" actId="2696"/>
        <pc:sldMkLst>
          <pc:docMk/>
          <pc:sldMk cId="1775709155" sldId="320"/>
        </pc:sldMkLst>
      </pc:sldChg>
      <pc:sldChg chg="modSp add del mod modClrScheme chgLayout">
        <pc:chgData name="Nicky Wakim" userId="63a62853-8dd4-431b-8872-ecc2181a70d8" providerId="ADAL" clId="{66532462-DE3C-9D45-8567-79A40D317969}" dt="2023-05-30T13:50:57.180" v="14" actId="2696"/>
        <pc:sldMkLst>
          <pc:docMk/>
          <pc:sldMk cId="3417919816" sldId="320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417919816" sldId="320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417919816" sldId="320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417919816" sldId="320"/>
            <ac:spMk id="4" creationId="{00000000-0000-0000-0000-000000000000}"/>
          </ac:spMkLst>
        </pc:spChg>
      </pc:sldChg>
      <pc:sldChg chg="del">
        <pc:chgData name="Nicky Wakim" userId="63a62853-8dd4-431b-8872-ecc2181a70d8" providerId="ADAL" clId="{66532462-DE3C-9D45-8567-79A40D317969}" dt="2023-05-30T14:21:25.972" v="164" actId="2696"/>
        <pc:sldMkLst>
          <pc:docMk/>
          <pc:sldMk cId="1004260710" sldId="321"/>
        </pc:sldMkLst>
      </pc:sldChg>
      <pc:sldChg chg="add del">
        <pc:chgData name="Nicky Wakim" userId="63a62853-8dd4-431b-8872-ecc2181a70d8" providerId="ADAL" clId="{66532462-DE3C-9D45-8567-79A40D317969}" dt="2023-05-30T19:41:36.843" v="2252" actId="2696"/>
        <pc:sldMkLst>
          <pc:docMk/>
          <pc:sldMk cId="1169274148" sldId="322"/>
        </pc:sldMkLst>
      </pc:sldChg>
      <pc:sldChg chg="addSp modSp add mod modClrScheme chgLayout">
        <pc:chgData name="Nicky Wakim" userId="63a62853-8dd4-431b-8872-ecc2181a70d8" providerId="ADAL" clId="{66532462-DE3C-9D45-8567-79A40D317969}" dt="2023-05-31T19:43:33.945" v="5214" actId="113"/>
        <pc:sldMkLst>
          <pc:docMk/>
          <pc:sldMk cId="1314005810" sldId="323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1314005810" sldId="323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3:33.945" v="5214" actId="113"/>
          <ac:spMkLst>
            <pc:docMk/>
            <pc:sldMk cId="1314005810" sldId="323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1314005810" sldId="323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314005810" sldId="323"/>
            <ac:spMk id="5" creationId="{F141FA41-2749-FFBF-2CE2-20F480370DDC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314005810" sldId="323"/>
            <ac:spMk id="6" creationId="{40B46EA4-A1C8-B785-9DD6-32B19B67DCF2}"/>
          </ac:spMkLst>
        </pc:spChg>
      </pc:sldChg>
      <pc:sldChg chg="addSp modSp add mod modClrScheme chgLayout">
        <pc:chgData name="Nicky Wakim" userId="63a62853-8dd4-431b-8872-ecc2181a70d8" providerId="ADAL" clId="{66532462-DE3C-9D45-8567-79A40D317969}" dt="2023-05-31T19:43:38.840" v="5215" actId="113"/>
        <pc:sldMkLst>
          <pc:docMk/>
          <pc:sldMk cId="4226494945" sldId="325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4226494945" sldId="325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3:38.840" v="5215" actId="113"/>
          <ac:spMkLst>
            <pc:docMk/>
            <pc:sldMk cId="4226494945" sldId="325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4226494945" sldId="325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4226494945" sldId="325"/>
            <ac:spMk id="5" creationId="{F5A98B0B-E215-4ADA-3BA9-D7F3BC97C3CD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4226494945" sldId="325"/>
            <ac:spMk id="6" creationId="{1333DE06-18DF-7BC7-3DD6-84E560F299F9}"/>
          </ac:spMkLst>
        </pc:spChg>
      </pc:sldChg>
      <pc:sldChg chg="addSp modSp add mod modClrScheme chgLayout">
        <pc:chgData name="Nicky Wakim" userId="63a62853-8dd4-431b-8872-ecc2181a70d8" providerId="ADAL" clId="{66532462-DE3C-9D45-8567-79A40D317969}" dt="2023-05-31T19:41:45.311" v="5118" actId="5793"/>
        <pc:sldMkLst>
          <pc:docMk/>
          <pc:sldMk cId="3649011464" sldId="326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649011464" sldId="326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1:45.311" v="5118" actId="5793"/>
          <ac:spMkLst>
            <pc:docMk/>
            <pc:sldMk cId="3649011464" sldId="326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649011464" sldId="326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649011464" sldId="326"/>
            <ac:spMk id="5" creationId="{E1788E9B-5A48-7BBD-6936-3D4890503119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649011464" sldId="326"/>
            <ac:spMk id="6" creationId="{E9DFB5BA-7D06-2325-7B95-41CD4FDAF3FD}"/>
          </ac:spMkLst>
        </pc:spChg>
      </pc:sldChg>
      <pc:sldChg chg="modSp add del mod modClrScheme chgLayout">
        <pc:chgData name="Nicky Wakim" userId="63a62853-8dd4-431b-8872-ecc2181a70d8" providerId="ADAL" clId="{66532462-DE3C-9D45-8567-79A40D317969}" dt="2023-05-31T19:07:41.615" v="4488" actId="2696"/>
        <pc:sldMkLst>
          <pc:docMk/>
          <pc:sldMk cId="3716316055" sldId="335"/>
        </pc:sldMkLst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3716316055" sldId="335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3716316055" sldId="335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3716316055" sldId="335"/>
            <ac:spMk id="4" creationId="{00000000-0000-0000-0000-000000000000}"/>
          </ac:spMkLst>
        </pc:spChg>
      </pc:sldChg>
      <pc:sldChg chg="ord">
        <pc:chgData name="Nicky Wakim" userId="63a62853-8dd4-431b-8872-ecc2181a70d8" providerId="ADAL" clId="{66532462-DE3C-9D45-8567-79A40D317969}" dt="2023-05-30T16:11:37.268" v="1435" actId="20578"/>
        <pc:sldMkLst>
          <pc:docMk/>
          <pc:sldMk cId="764601021" sldId="339"/>
        </pc:sldMkLst>
      </pc:sldChg>
      <pc:sldChg chg="ord">
        <pc:chgData name="Nicky Wakim" userId="63a62853-8dd4-431b-8872-ecc2181a70d8" providerId="ADAL" clId="{66532462-DE3C-9D45-8567-79A40D317969}" dt="2023-05-30T16:11:37.268" v="1435" actId="20578"/>
        <pc:sldMkLst>
          <pc:docMk/>
          <pc:sldMk cId="3091412542" sldId="340"/>
        </pc:sldMkLst>
      </pc:sldChg>
      <pc:sldChg chg="add del">
        <pc:chgData name="Nicky Wakim" userId="63a62853-8dd4-431b-8872-ecc2181a70d8" providerId="ADAL" clId="{66532462-DE3C-9D45-8567-79A40D317969}" dt="2023-05-30T19:41:44.564" v="2254" actId="2696"/>
        <pc:sldMkLst>
          <pc:docMk/>
          <pc:sldMk cId="2451909591" sldId="341"/>
        </pc:sldMkLst>
      </pc:sldChg>
      <pc:sldChg chg="ord">
        <pc:chgData name="Nicky Wakim" userId="63a62853-8dd4-431b-8872-ecc2181a70d8" providerId="ADAL" clId="{66532462-DE3C-9D45-8567-79A40D317969}" dt="2023-05-30T16:11:37.268" v="1435" actId="20578"/>
        <pc:sldMkLst>
          <pc:docMk/>
          <pc:sldMk cId="3225161293" sldId="342"/>
        </pc:sldMkLst>
      </pc:sldChg>
      <pc:sldChg chg="addSp modSp add mod modClrScheme chgLayout">
        <pc:chgData name="Nicky Wakim" userId="63a62853-8dd4-431b-8872-ecc2181a70d8" providerId="ADAL" clId="{66532462-DE3C-9D45-8567-79A40D317969}" dt="2023-05-31T19:44:08.937" v="5221" actId="207"/>
        <pc:sldMkLst>
          <pc:docMk/>
          <pc:sldMk cId="86624268" sldId="345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86624268" sldId="345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4:08.937" v="5221" actId="207"/>
          <ac:spMkLst>
            <pc:docMk/>
            <pc:sldMk cId="86624268" sldId="345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86624268" sldId="345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86624268" sldId="345"/>
            <ac:spMk id="5" creationId="{C16E5F83-A307-618B-B151-468622405E29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86624268" sldId="345"/>
            <ac:spMk id="6" creationId="{254962F0-2F98-13F1-E1B5-3512EACFF114}"/>
          </ac:spMkLst>
        </pc:spChg>
      </pc:sldChg>
      <pc:sldChg chg="addSp modSp add mod modClrScheme chgLayout">
        <pc:chgData name="Nicky Wakim" userId="63a62853-8dd4-431b-8872-ecc2181a70d8" providerId="ADAL" clId="{66532462-DE3C-9D45-8567-79A40D317969}" dt="2023-05-31T19:03:17.439" v="4419" actId="255"/>
        <pc:sldMkLst>
          <pc:docMk/>
          <pc:sldMk cId="2323296348" sldId="346"/>
        </pc:sldMkLst>
        <pc:spChg chg="mod ord">
          <ac:chgData name="Nicky Wakim" userId="63a62853-8dd4-431b-8872-ecc2181a70d8" providerId="ADAL" clId="{66532462-DE3C-9D45-8567-79A40D317969}" dt="2023-05-31T19:03:17.439" v="4419" actId="255"/>
          <ac:spMkLst>
            <pc:docMk/>
            <pc:sldMk cId="2323296348" sldId="346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03:59:13.170" v="2813" actId="20577"/>
          <ac:spMkLst>
            <pc:docMk/>
            <pc:sldMk cId="2323296348" sldId="346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2323296348" sldId="346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323296348" sldId="346"/>
            <ac:spMk id="5" creationId="{1E027BE7-3FF7-4601-A0FC-41419831E92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323296348" sldId="346"/>
            <ac:spMk id="6" creationId="{7FDAE0DB-CC8C-AF96-2CE3-492611956224}"/>
          </ac:spMkLst>
        </pc:spChg>
      </pc:sldChg>
      <pc:sldChg chg="addSp delSp modSp add mod modClrScheme chgLayout">
        <pc:chgData name="Nicky Wakim" userId="63a62853-8dd4-431b-8872-ecc2181a70d8" providerId="ADAL" clId="{66532462-DE3C-9D45-8567-79A40D317969}" dt="2023-05-31T04:00:32.593" v="2838" actId="20577"/>
        <pc:sldMkLst>
          <pc:docMk/>
          <pc:sldMk cId="3539974329" sldId="347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539974329" sldId="347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04:00:32.593" v="2838" actId="20577"/>
          <ac:spMkLst>
            <pc:docMk/>
            <pc:sldMk cId="3539974329" sldId="347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539974329" sldId="347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539974329" sldId="347"/>
            <ac:spMk id="6" creationId="{EB428D3A-59F4-1D52-13D0-70897EF45920}"/>
          </ac:spMkLst>
        </pc:spChg>
        <pc:spChg chg="del">
          <ac:chgData name="Nicky Wakim" userId="63a62853-8dd4-431b-8872-ecc2181a70d8" providerId="ADAL" clId="{66532462-DE3C-9D45-8567-79A40D317969}" dt="2023-05-30T20:24:25.746" v="2616" actId="478"/>
          <ac:spMkLst>
            <pc:docMk/>
            <pc:sldMk cId="3539974329" sldId="347"/>
            <ac:spMk id="8" creationId="{00000000-0000-0000-0000-000000000000}"/>
          </ac:spMkLst>
        </pc:spChg>
        <pc:spChg chg="add del">
          <ac:chgData name="Nicky Wakim" userId="63a62853-8dd4-431b-8872-ecc2181a70d8" providerId="ADAL" clId="{66532462-DE3C-9D45-8567-79A40D317969}" dt="2023-05-30T20:25:19.230" v="2640" actId="478"/>
          <ac:spMkLst>
            <pc:docMk/>
            <pc:sldMk cId="3539974329" sldId="347"/>
            <ac:spMk id="9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539974329" sldId="347"/>
            <ac:spMk id="10" creationId="{678782B4-967A-943D-03D1-CDC8D294283E}"/>
          </ac:spMkLst>
        </pc:spChg>
        <pc:spChg chg="add del mod">
          <ac:chgData name="Nicky Wakim" userId="63a62853-8dd4-431b-8872-ecc2181a70d8" providerId="ADAL" clId="{66532462-DE3C-9D45-8567-79A40D317969}" dt="2023-05-30T20:24:38.726" v="2622" actId="478"/>
          <ac:spMkLst>
            <pc:docMk/>
            <pc:sldMk cId="3539974329" sldId="347"/>
            <ac:spMk id="14" creationId="{00000000-0000-0000-0000-000000000000}"/>
          </ac:spMkLst>
        </pc:spChg>
        <pc:picChg chg="del">
          <ac:chgData name="Nicky Wakim" userId="63a62853-8dd4-431b-8872-ecc2181a70d8" providerId="ADAL" clId="{66532462-DE3C-9D45-8567-79A40D317969}" dt="2023-05-30T20:26:32.689" v="2642" actId="478"/>
          <ac:picMkLst>
            <pc:docMk/>
            <pc:sldMk cId="3539974329" sldId="347"/>
            <ac:picMk id="5" creationId="{00000000-0000-0000-0000-000000000000}"/>
          </ac:picMkLst>
        </pc:picChg>
        <pc:picChg chg="del">
          <ac:chgData name="Nicky Wakim" userId="63a62853-8dd4-431b-8872-ecc2181a70d8" providerId="ADAL" clId="{66532462-DE3C-9D45-8567-79A40D317969}" dt="2023-05-30T20:25:15.241" v="2638" actId="478"/>
          <ac:picMkLst>
            <pc:docMk/>
            <pc:sldMk cId="3539974329" sldId="347"/>
            <ac:picMk id="7" creationId="{00000000-0000-0000-0000-000000000000}"/>
          </ac:picMkLst>
        </pc:picChg>
        <pc:cxnChg chg="del mod">
          <ac:chgData name="Nicky Wakim" userId="63a62853-8dd4-431b-8872-ecc2181a70d8" providerId="ADAL" clId="{66532462-DE3C-9D45-8567-79A40D317969}" dt="2023-05-30T20:25:16.691" v="2639" actId="478"/>
          <ac:cxnSpMkLst>
            <pc:docMk/>
            <pc:sldMk cId="3539974329" sldId="347"/>
            <ac:cxnSpMk id="13" creationId="{00000000-0000-0000-0000-000000000000}"/>
          </ac:cxnSpMkLst>
        </pc:cxnChg>
        <pc:cxnChg chg="del">
          <ac:chgData name="Nicky Wakim" userId="63a62853-8dd4-431b-8872-ecc2181a70d8" providerId="ADAL" clId="{66532462-DE3C-9D45-8567-79A40D317969}" dt="2023-05-30T20:25:20.532" v="2641" actId="478"/>
          <ac:cxnSpMkLst>
            <pc:docMk/>
            <pc:sldMk cId="3539974329" sldId="347"/>
            <ac:cxnSpMk id="15" creationId="{00000000-0000-0000-0000-000000000000}"/>
          </ac:cxnSpMkLst>
        </pc:cxnChg>
      </pc:sldChg>
      <pc:sldChg chg="addSp modSp add mod modClrScheme chgLayout">
        <pc:chgData name="Nicky Wakim" userId="63a62853-8dd4-431b-8872-ecc2181a70d8" providerId="ADAL" clId="{66532462-DE3C-9D45-8567-79A40D317969}" dt="2023-05-31T19:47:02.828" v="5325" actId="20577"/>
        <pc:sldMkLst>
          <pc:docMk/>
          <pc:sldMk cId="1795418896" sldId="348"/>
        </pc:sldMkLst>
        <pc:spChg chg="mod ord">
          <ac:chgData name="Nicky Wakim" userId="63a62853-8dd4-431b-8872-ecc2181a70d8" providerId="ADAL" clId="{66532462-DE3C-9D45-8567-79A40D317969}" dt="2023-05-30T13:50:11.080" v="8" actId="27636"/>
          <ac:spMkLst>
            <pc:docMk/>
            <pc:sldMk cId="1795418896" sldId="348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7:02.828" v="5325" actId="20577"/>
          <ac:spMkLst>
            <pc:docMk/>
            <pc:sldMk cId="1795418896" sldId="348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1795418896" sldId="348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795418896" sldId="348"/>
            <ac:spMk id="5" creationId="{30A5ACC5-BDC1-1D0E-6B97-8BCD8397EBE1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795418896" sldId="348"/>
            <ac:spMk id="6" creationId="{388F7564-81BA-E403-44F5-CFB808A95E7E}"/>
          </ac:spMkLst>
        </pc:spChg>
      </pc:sldChg>
      <pc:sldChg chg="addSp delSp modSp add mod modClrScheme chgLayout">
        <pc:chgData name="Nicky Wakim" userId="63a62853-8dd4-431b-8872-ecc2181a70d8" providerId="ADAL" clId="{66532462-DE3C-9D45-8567-79A40D317969}" dt="2023-05-31T19:46:52.027" v="5323" actId="27636"/>
        <pc:sldMkLst>
          <pc:docMk/>
          <pc:sldMk cId="3684556111" sldId="349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684556111" sldId="349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46:52.027" v="5323" actId="27636"/>
          <ac:spMkLst>
            <pc:docMk/>
            <pc:sldMk cId="3684556111" sldId="349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3684556111" sldId="349"/>
            <ac:spMk id="4" creationId="{00000000-0000-0000-0000-000000000000}"/>
          </ac:spMkLst>
        </pc:spChg>
        <pc:spChg chg="del">
          <ac:chgData name="Nicky Wakim" userId="63a62853-8dd4-431b-8872-ecc2181a70d8" providerId="ADAL" clId="{66532462-DE3C-9D45-8567-79A40D317969}" dt="2023-05-31T04:05:40.194" v="2845" actId="478"/>
          <ac:spMkLst>
            <pc:docMk/>
            <pc:sldMk cId="3684556111" sldId="349"/>
            <ac:spMk id="5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684556111" sldId="349"/>
            <ac:spMk id="6" creationId="{9A3C72AD-1311-E89A-E7B6-4F9D1595BCE8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3684556111" sldId="349"/>
            <ac:spMk id="7" creationId="{5539D159-E301-91E8-9A08-8EBF84E5AFE7}"/>
          </ac:spMkLst>
        </pc:spChg>
        <pc:cxnChg chg="del">
          <ac:chgData name="Nicky Wakim" userId="63a62853-8dd4-431b-8872-ecc2181a70d8" providerId="ADAL" clId="{66532462-DE3C-9D45-8567-79A40D317969}" dt="2023-05-31T04:05:41.786" v="2846" actId="478"/>
          <ac:cxnSpMkLst>
            <pc:docMk/>
            <pc:sldMk cId="3684556111" sldId="349"/>
            <ac:cxnSpMk id="9" creationId="{00000000-0000-0000-0000-000000000000}"/>
          </ac:cxnSpMkLst>
        </pc:cxnChg>
      </pc:sldChg>
      <pc:sldChg chg="addSp modSp add del mod modClrScheme chgLayout">
        <pc:chgData name="Nicky Wakim" userId="63a62853-8dd4-431b-8872-ecc2181a70d8" providerId="ADAL" clId="{66532462-DE3C-9D45-8567-79A40D317969}" dt="2023-05-31T18:13:18.454" v="3154" actId="2696"/>
        <pc:sldMkLst>
          <pc:docMk/>
          <pc:sldMk cId="2648316556" sldId="350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2648316556" sldId="350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04:15:59.900" v="2896" actId="20577"/>
          <ac:spMkLst>
            <pc:docMk/>
            <pc:sldMk cId="2648316556" sldId="350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2648316556" sldId="350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648316556" sldId="350"/>
            <ac:spMk id="5" creationId="{BBE14420-87A6-C1BC-E898-4CF6B68A2808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648316556" sldId="350"/>
            <ac:spMk id="6" creationId="{F89CC48D-C43B-553D-C7FC-B384FE1A6978}"/>
          </ac:spMkLst>
        </pc:spChg>
      </pc:sldChg>
      <pc:sldChg chg="add del">
        <pc:chgData name="Nicky Wakim" userId="63a62853-8dd4-431b-8872-ecc2181a70d8" providerId="ADAL" clId="{66532462-DE3C-9D45-8567-79A40D317969}" dt="2023-05-31T17:31:44.438" v="2943" actId="2696"/>
        <pc:sldMkLst>
          <pc:docMk/>
          <pc:sldMk cId="3225833002" sldId="353"/>
        </pc:sldMkLst>
      </pc:sldChg>
      <pc:sldChg chg="addSp delSp modSp add mod modClrScheme chgLayout">
        <pc:chgData name="Nicky Wakim" userId="63a62853-8dd4-431b-8872-ecc2181a70d8" providerId="ADAL" clId="{66532462-DE3C-9D45-8567-79A40D317969}" dt="2023-05-31T18:54:39.651" v="3755" actId="20577"/>
        <pc:sldMkLst>
          <pc:docMk/>
          <pc:sldMk cId="3895521650" sldId="354"/>
        </pc:sldMkLst>
        <pc:spChg chg="mod ord">
          <ac:chgData name="Nicky Wakim" userId="63a62853-8dd4-431b-8872-ecc2181a70d8" providerId="ADAL" clId="{66532462-DE3C-9D45-8567-79A40D317969}" dt="2023-05-31T18:54:39.651" v="3755" actId="20577"/>
          <ac:spMkLst>
            <pc:docMk/>
            <pc:sldMk cId="3895521650" sldId="354"/>
            <ac:spMk id="2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6:08.007" v="3301" actId="700"/>
          <ac:spMkLst>
            <pc:docMk/>
            <pc:sldMk cId="3895521650" sldId="354"/>
            <ac:spMk id="3" creationId="{32851CB6-096C-639D-347D-05922F390A59}"/>
          </ac:spMkLst>
        </pc:spChg>
        <pc:spChg chg="mod ord">
          <ac:chgData name="Nicky Wakim" userId="63a62853-8dd4-431b-8872-ecc2181a70d8" providerId="ADAL" clId="{66532462-DE3C-9D45-8567-79A40D317969}" dt="2023-05-31T18:36:08.007" v="3301" actId="700"/>
          <ac:spMkLst>
            <pc:docMk/>
            <pc:sldMk cId="3895521650" sldId="354"/>
            <ac:spMk id="4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8:10.956" v="3318"/>
          <ac:spMkLst>
            <pc:docMk/>
            <pc:sldMk cId="3895521650" sldId="354"/>
            <ac:spMk id="7" creationId="{C9E6B4DC-705B-CA62-3808-9DCCF37D132B}"/>
          </ac:spMkLst>
        </pc:spChg>
        <pc:spChg chg="add del mod ord">
          <ac:chgData name="Nicky Wakim" userId="63a62853-8dd4-431b-8872-ecc2181a70d8" providerId="ADAL" clId="{66532462-DE3C-9D45-8567-79A40D317969}" dt="2023-05-31T18:36:14.965" v="3304"/>
          <ac:spMkLst>
            <pc:docMk/>
            <pc:sldMk cId="3895521650" sldId="354"/>
            <ac:spMk id="8" creationId="{4DECD482-46CE-A8B8-4E08-BC45A0405F0E}"/>
          </ac:spMkLst>
        </pc:spChg>
        <pc:spChg chg="add del">
          <ac:chgData name="Nicky Wakim" userId="63a62853-8dd4-431b-8872-ecc2181a70d8" providerId="ADAL" clId="{66532462-DE3C-9D45-8567-79A40D317969}" dt="2023-05-31T18:37:59.627" v="3317" actId="22"/>
          <ac:spMkLst>
            <pc:docMk/>
            <pc:sldMk cId="3895521650" sldId="354"/>
            <ac:spMk id="13" creationId="{796D2C95-34D9-1812-E013-A7CAF3295DC8}"/>
          </ac:spMkLst>
        </pc:spChg>
        <pc:spChg chg="add mod">
          <ac:chgData name="Nicky Wakim" userId="63a62853-8dd4-431b-8872-ecc2181a70d8" providerId="ADAL" clId="{66532462-DE3C-9D45-8567-79A40D317969}" dt="2023-05-31T18:54:12.487" v="3748" actId="14100"/>
          <ac:spMkLst>
            <pc:docMk/>
            <pc:sldMk cId="3895521650" sldId="354"/>
            <ac:spMk id="17" creationId="{43A030EE-9B93-5791-E96B-8D370CCA0468}"/>
          </ac:spMkLst>
        </pc:spChg>
        <pc:spChg chg="add mod">
          <ac:chgData name="Nicky Wakim" userId="63a62853-8dd4-431b-8872-ecc2181a70d8" providerId="ADAL" clId="{66532462-DE3C-9D45-8567-79A40D317969}" dt="2023-05-31T18:54:28.422" v="3749" actId="478"/>
          <ac:spMkLst>
            <pc:docMk/>
            <pc:sldMk cId="3895521650" sldId="354"/>
            <ac:spMk id="20" creationId="{BA431272-A71B-FF54-6B7D-AECC33EE30D3}"/>
          </ac:spMkLst>
        </pc:spChg>
        <pc:picChg chg="add del mod">
          <ac:chgData name="Nicky Wakim" userId="63a62853-8dd4-431b-8872-ecc2181a70d8" providerId="ADAL" clId="{66532462-DE3C-9D45-8567-79A40D317969}" dt="2023-05-31T18:36:14.090" v="3303" actId="478"/>
          <ac:picMkLst>
            <pc:docMk/>
            <pc:sldMk cId="3895521650" sldId="354"/>
            <ac:picMk id="5" creationId="{77CEDA86-3057-0F09-575D-3242494F2796}"/>
          </ac:picMkLst>
        </pc:picChg>
        <pc:picChg chg="add del mod">
          <ac:chgData name="Nicky Wakim" userId="63a62853-8dd4-431b-8872-ecc2181a70d8" providerId="ADAL" clId="{66532462-DE3C-9D45-8567-79A40D317969}" dt="2023-05-31T18:35:10.665" v="3286"/>
          <ac:picMkLst>
            <pc:docMk/>
            <pc:sldMk cId="3895521650" sldId="354"/>
            <ac:picMk id="6" creationId="{D84CDB86-ADD6-8942-9DF1-0A39276568E6}"/>
          </ac:picMkLst>
        </pc:picChg>
        <pc:picChg chg="add del mod">
          <ac:chgData name="Nicky Wakim" userId="63a62853-8dd4-431b-8872-ecc2181a70d8" providerId="ADAL" clId="{66532462-DE3C-9D45-8567-79A40D317969}" dt="2023-05-31T18:54:28.422" v="3749" actId="478"/>
          <ac:picMkLst>
            <pc:docMk/>
            <pc:sldMk cId="3895521650" sldId="354"/>
            <ac:picMk id="9" creationId="{DB8D3242-C0E6-1459-A6B6-1DFF6A6EC39A}"/>
          </ac:picMkLst>
        </pc:picChg>
        <pc:picChg chg="add del mod">
          <ac:chgData name="Nicky Wakim" userId="63a62853-8dd4-431b-8872-ecc2181a70d8" providerId="ADAL" clId="{66532462-DE3C-9D45-8567-79A40D317969}" dt="2023-05-31T18:37:56.757" v="3315"/>
          <ac:picMkLst>
            <pc:docMk/>
            <pc:sldMk cId="3895521650" sldId="354"/>
            <ac:picMk id="11" creationId="{5785241E-E1F5-2C88-0A79-65E0A4FA811D}"/>
          </ac:picMkLst>
        </pc:picChg>
        <pc:picChg chg="add del mod">
          <ac:chgData name="Nicky Wakim" userId="63a62853-8dd4-431b-8872-ecc2181a70d8" providerId="ADAL" clId="{66532462-DE3C-9D45-8567-79A40D317969}" dt="2023-05-31T18:38:14.831" v="3319" actId="478"/>
          <ac:picMkLst>
            <pc:docMk/>
            <pc:sldMk cId="3895521650" sldId="354"/>
            <ac:picMk id="15" creationId="{6DB29499-A671-28BD-0CE1-E00D7266B0DC}"/>
          </ac:picMkLst>
        </pc:picChg>
        <pc:picChg chg="add mod">
          <ac:chgData name="Nicky Wakim" userId="63a62853-8dd4-431b-8872-ecc2181a70d8" providerId="ADAL" clId="{66532462-DE3C-9D45-8567-79A40D317969}" dt="2023-05-31T18:53:25.490" v="3739" actId="1076"/>
          <ac:picMkLst>
            <pc:docMk/>
            <pc:sldMk cId="3895521650" sldId="354"/>
            <ac:picMk id="18" creationId="{722EE10E-72CE-C12A-C177-84359E781DF9}"/>
          </ac:picMkLst>
        </pc:picChg>
        <pc:picChg chg="add mod">
          <ac:chgData name="Nicky Wakim" userId="63a62853-8dd4-431b-8872-ecc2181a70d8" providerId="ADAL" clId="{66532462-DE3C-9D45-8567-79A40D317969}" dt="2023-05-31T18:54:28.821" v="3750"/>
          <ac:picMkLst>
            <pc:docMk/>
            <pc:sldMk cId="3895521650" sldId="354"/>
            <ac:picMk id="21" creationId="{371857C1-50F8-4622-0AF3-616C153A6B2C}"/>
          </ac:picMkLst>
        </pc:picChg>
        <pc:picChg chg="del">
          <ac:chgData name="Nicky Wakim" userId="63a62853-8dd4-431b-8872-ecc2181a70d8" providerId="ADAL" clId="{66532462-DE3C-9D45-8567-79A40D317969}" dt="2023-05-31T18:11:29.008" v="3072" actId="478"/>
          <ac:picMkLst>
            <pc:docMk/>
            <pc:sldMk cId="3895521650" sldId="354"/>
            <ac:picMk id="1026" creationId="{00000000-0000-0000-0000-000000000000}"/>
          </ac:picMkLst>
        </pc:picChg>
      </pc:sldChg>
      <pc:sldChg chg="addSp delSp modSp add mod modClrScheme modShow chgLayout">
        <pc:chgData name="Nicky Wakim" userId="63a62853-8dd4-431b-8872-ecc2181a70d8" providerId="ADAL" clId="{66532462-DE3C-9D45-8567-79A40D317969}" dt="2023-05-31T18:56:58.473" v="3828" actId="14100"/>
        <pc:sldMkLst>
          <pc:docMk/>
          <pc:sldMk cId="891750072" sldId="355"/>
        </pc:sldMkLst>
        <pc:spChg chg="mod ord">
          <ac:chgData name="Nicky Wakim" userId="63a62853-8dd4-431b-8872-ecc2181a70d8" providerId="ADAL" clId="{66532462-DE3C-9D45-8567-79A40D317969}" dt="2023-05-31T18:35:48.397" v="3296" actId="700"/>
          <ac:spMkLst>
            <pc:docMk/>
            <pc:sldMk cId="891750072" sldId="355"/>
            <ac:spMk id="2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4:34.304" v="3278"/>
          <ac:spMkLst>
            <pc:docMk/>
            <pc:sldMk cId="891750072" sldId="355"/>
            <ac:spMk id="3" creationId="{BA7B0213-F2E1-E7CB-D02D-78AF6098A2A9}"/>
          </ac:spMkLst>
        </pc:spChg>
        <pc:spChg chg="mod ord">
          <ac:chgData name="Nicky Wakim" userId="63a62853-8dd4-431b-8872-ecc2181a70d8" providerId="ADAL" clId="{66532462-DE3C-9D45-8567-79A40D317969}" dt="2023-05-31T18:35:48.397" v="3296" actId="700"/>
          <ac:spMkLst>
            <pc:docMk/>
            <pc:sldMk cId="891750072" sldId="355"/>
            <ac:spMk id="4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5:46.175" v="3295" actId="700"/>
          <ac:spMkLst>
            <pc:docMk/>
            <pc:sldMk cId="891750072" sldId="355"/>
            <ac:spMk id="8" creationId="{CA76A188-13BF-33B5-4AFB-890340ADF244}"/>
          </ac:spMkLst>
        </pc:spChg>
        <pc:spChg chg="add del mod ord">
          <ac:chgData name="Nicky Wakim" userId="63a62853-8dd4-431b-8872-ecc2181a70d8" providerId="ADAL" clId="{66532462-DE3C-9D45-8567-79A40D317969}" dt="2023-05-31T18:35:46.175" v="3295" actId="700"/>
          <ac:spMkLst>
            <pc:docMk/>
            <pc:sldMk cId="891750072" sldId="355"/>
            <ac:spMk id="9" creationId="{64C3E5EC-EA01-9576-6B63-9AD7FBB2EF97}"/>
          </ac:spMkLst>
        </pc:spChg>
        <pc:spChg chg="add del mod ord">
          <ac:chgData name="Nicky Wakim" userId="63a62853-8dd4-431b-8872-ecc2181a70d8" providerId="ADAL" clId="{66532462-DE3C-9D45-8567-79A40D317969}" dt="2023-05-31T18:35:46.175" v="3295" actId="700"/>
          <ac:spMkLst>
            <pc:docMk/>
            <pc:sldMk cId="891750072" sldId="355"/>
            <ac:spMk id="10" creationId="{2AAB5072-08D6-C954-9FEA-5DF1B3B8837B}"/>
          </ac:spMkLst>
        </pc:spChg>
        <pc:spChg chg="add del mod ord">
          <ac:chgData name="Nicky Wakim" userId="63a62853-8dd4-431b-8872-ecc2181a70d8" providerId="ADAL" clId="{66532462-DE3C-9D45-8567-79A40D317969}" dt="2023-05-31T18:35:57.310" v="3299"/>
          <ac:spMkLst>
            <pc:docMk/>
            <pc:sldMk cId="891750072" sldId="355"/>
            <ac:spMk id="11" creationId="{3CC717BD-B1F0-6121-B3C1-EFB5411565D9}"/>
          </ac:spMkLst>
        </pc:spChg>
        <pc:spChg chg="add mod">
          <ac:chgData name="Nicky Wakim" userId="63a62853-8dd4-431b-8872-ecc2181a70d8" providerId="ADAL" clId="{66532462-DE3C-9D45-8567-79A40D317969}" dt="2023-05-31T18:56:28.902" v="3824" actId="27636"/>
          <ac:spMkLst>
            <pc:docMk/>
            <pc:sldMk cId="891750072" sldId="355"/>
            <ac:spMk id="13" creationId="{8F132480-F3A7-0259-045B-EF2109CF1281}"/>
          </ac:spMkLst>
        </pc:spChg>
        <pc:spChg chg="add del">
          <ac:chgData name="Nicky Wakim" userId="63a62853-8dd4-431b-8872-ecc2181a70d8" providerId="ADAL" clId="{66532462-DE3C-9D45-8567-79A40D317969}" dt="2023-05-31T18:47:15.161" v="3581" actId="22"/>
          <ac:spMkLst>
            <pc:docMk/>
            <pc:sldMk cId="891750072" sldId="355"/>
            <ac:spMk id="16" creationId="{9D045EB6-F8D0-A817-88E8-E931902E4FC8}"/>
          </ac:spMkLst>
        </pc:spChg>
        <pc:picChg chg="add del mod ord">
          <ac:chgData name="Nicky Wakim" userId="63a62853-8dd4-431b-8872-ecc2181a70d8" providerId="ADAL" clId="{66532462-DE3C-9D45-8567-79A40D317969}" dt="2023-05-31T18:35:55.217" v="3298" actId="478"/>
          <ac:picMkLst>
            <pc:docMk/>
            <pc:sldMk cId="891750072" sldId="355"/>
            <ac:picMk id="6" creationId="{8C3098A5-E8EC-FD42-75E5-146CD024019A}"/>
          </ac:picMkLst>
        </pc:picChg>
        <pc:picChg chg="add del mod">
          <ac:chgData name="Nicky Wakim" userId="63a62853-8dd4-431b-8872-ecc2181a70d8" providerId="ADAL" clId="{66532462-DE3C-9D45-8567-79A40D317969}" dt="2023-05-31T18:35:33.150" v="3291" actId="478"/>
          <ac:picMkLst>
            <pc:docMk/>
            <pc:sldMk cId="891750072" sldId="355"/>
            <ac:picMk id="7" creationId="{88BEB806-661C-ED95-6CF3-8B83A4CC782B}"/>
          </ac:picMkLst>
        </pc:picChg>
        <pc:picChg chg="add mod">
          <ac:chgData name="Nicky Wakim" userId="63a62853-8dd4-431b-8872-ecc2181a70d8" providerId="ADAL" clId="{66532462-DE3C-9D45-8567-79A40D317969}" dt="2023-05-31T18:55:13.485" v="3767" actId="167"/>
          <ac:picMkLst>
            <pc:docMk/>
            <pc:sldMk cId="891750072" sldId="355"/>
            <ac:picMk id="14" creationId="{0A8C0388-9688-A90A-14B2-D6AE7D5BC92A}"/>
          </ac:picMkLst>
        </pc:picChg>
        <pc:picChg chg="add del mod">
          <ac:chgData name="Nicky Wakim" userId="63a62853-8dd4-431b-8872-ecc2181a70d8" providerId="ADAL" clId="{66532462-DE3C-9D45-8567-79A40D317969}" dt="2023-05-31T18:55:14.759" v="3768" actId="478"/>
          <ac:picMkLst>
            <pc:docMk/>
            <pc:sldMk cId="891750072" sldId="355"/>
            <ac:picMk id="17" creationId="{225A698C-BBAA-0499-D79A-4B616ACE6CE7}"/>
          </ac:picMkLst>
        </pc:picChg>
        <pc:picChg chg="add mod">
          <ac:chgData name="Nicky Wakim" userId="63a62853-8dd4-431b-8872-ecc2181a70d8" providerId="ADAL" clId="{66532462-DE3C-9D45-8567-79A40D317969}" dt="2023-05-31T18:56:58.473" v="3828" actId="14100"/>
          <ac:picMkLst>
            <pc:docMk/>
            <pc:sldMk cId="891750072" sldId="355"/>
            <ac:picMk id="19" creationId="{7493F6FA-C60C-B6A5-B2CD-F7C733DE5893}"/>
          </ac:picMkLst>
        </pc:picChg>
        <pc:picChg chg="del">
          <ac:chgData name="Nicky Wakim" userId="63a62853-8dd4-431b-8872-ecc2181a70d8" providerId="ADAL" clId="{66532462-DE3C-9D45-8567-79A40D317969}" dt="2023-05-31T18:34:36.345" v="3279" actId="478"/>
          <ac:picMkLst>
            <pc:docMk/>
            <pc:sldMk cId="891750072" sldId="355"/>
            <ac:picMk id="2050" creationId="{00000000-0000-0000-0000-000000000000}"/>
          </ac:picMkLst>
        </pc:picChg>
      </pc:sldChg>
      <pc:sldChg chg="addSp delSp modSp add mod modClrScheme chgLayout">
        <pc:chgData name="Nicky Wakim" userId="63a62853-8dd4-431b-8872-ecc2181a70d8" providerId="ADAL" clId="{66532462-DE3C-9D45-8567-79A40D317969}" dt="2023-05-31T19:23:49.311" v="4678" actId="478"/>
        <pc:sldMkLst>
          <pc:docMk/>
          <pc:sldMk cId="997594413" sldId="356"/>
        </pc:sldMkLst>
        <pc:spChg chg="mod ord">
          <ac:chgData name="Nicky Wakim" userId="63a62853-8dd4-431b-8872-ecc2181a70d8" providerId="ADAL" clId="{66532462-DE3C-9D45-8567-79A40D317969}" dt="2023-05-31T18:37:23.378" v="3312"/>
          <ac:spMkLst>
            <pc:docMk/>
            <pc:sldMk cId="997594413" sldId="356"/>
            <ac:spMk id="2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6:40.664" v="3307" actId="700"/>
          <ac:spMkLst>
            <pc:docMk/>
            <pc:sldMk cId="997594413" sldId="356"/>
            <ac:spMk id="3" creationId="{6EFE455E-ACA1-E522-2E17-40D53A36A406}"/>
          </ac:spMkLst>
        </pc:spChg>
        <pc:spChg chg="mod ord">
          <ac:chgData name="Nicky Wakim" userId="63a62853-8dd4-431b-8872-ecc2181a70d8" providerId="ADAL" clId="{66532462-DE3C-9D45-8567-79A40D317969}" dt="2023-05-31T18:36:40.664" v="3307" actId="700"/>
          <ac:spMkLst>
            <pc:docMk/>
            <pc:sldMk cId="997594413" sldId="356"/>
            <ac:spMk id="4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9:05:04.599" v="4486" actId="20577"/>
          <ac:spMkLst>
            <pc:docMk/>
            <pc:sldMk cId="997594413" sldId="356"/>
            <ac:spMk id="5" creationId="{60C9D550-2F38-E20F-C363-237B2910A823}"/>
          </ac:spMkLst>
        </pc:spChg>
        <pc:spChg chg="add del mod ord">
          <ac:chgData name="Nicky Wakim" userId="63a62853-8dd4-431b-8872-ecc2181a70d8" providerId="ADAL" clId="{66532462-DE3C-9D45-8567-79A40D317969}" dt="2023-05-31T18:36:53.811" v="3308"/>
          <ac:spMkLst>
            <pc:docMk/>
            <pc:sldMk cId="997594413" sldId="356"/>
            <ac:spMk id="6" creationId="{18B1083B-FA8F-9834-E03D-02FF33702C4C}"/>
          </ac:spMkLst>
        </pc:spChg>
        <pc:picChg chg="add mod">
          <ac:chgData name="Nicky Wakim" userId="63a62853-8dd4-431b-8872-ecc2181a70d8" providerId="ADAL" clId="{66532462-DE3C-9D45-8567-79A40D317969}" dt="2023-05-31T19:04:10.504" v="4427" actId="14100"/>
          <ac:picMkLst>
            <pc:docMk/>
            <pc:sldMk cId="997594413" sldId="356"/>
            <ac:picMk id="8" creationId="{CC499226-1C7F-DCBA-454C-253005C60D8D}"/>
          </ac:picMkLst>
        </pc:picChg>
        <pc:picChg chg="add del mod">
          <ac:chgData name="Nicky Wakim" userId="63a62853-8dd4-431b-8872-ecc2181a70d8" providerId="ADAL" clId="{66532462-DE3C-9D45-8567-79A40D317969}" dt="2023-05-31T18:57:36.535" v="3832"/>
          <ac:picMkLst>
            <pc:docMk/>
            <pc:sldMk cId="997594413" sldId="356"/>
            <ac:picMk id="10" creationId="{52382B55-9B49-C257-8654-38E9DBEEB5B2}"/>
          </ac:picMkLst>
        </pc:picChg>
        <pc:picChg chg="add mod">
          <ac:chgData name="Nicky Wakim" userId="63a62853-8dd4-431b-8872-ecc2181a70d8" providerId="ADAL" clId="{66532462-DE3C-9D45-8567-79A40D317969}" dt="2023-05-31T19:04:41.712" v="4431" actId="14100"/>
          <ac:picMkLst>
            <pc:docMk/>
            <pc:sldMk cId="997594413" sldId="356"/>
            <ac:picMk id="12" creationId="{6215FD43-8F5F-8992-1F3B-E2816EC2FF89}"/>
          </ac:picMkLst>
        </pc:picChg>
        <pc:picChg chg="add del mod">
          <ac:chgData name="Nicky Wakim" userId="63a62853-8dd4-431b-8872-ecc2181a70d8" providerId="ADAL" clId="{66532462-DE3C-9D45-8567-79A40D317969}" dt="2023-05-31T19:23:49.311" v="4678" actId="478"/>
          <ac:picMkLst>
            <pc:docMk/>
            <pc:sldMk cId="997594413" sldId="356"/>
            <ac:picMk id="14" creationId="{41F65CBD-BD2D-CF16-5F58-420A2660A4E6}"/>
          </ac:picMkLst>
        </pc:picChg>
        <pc:picChg chg="del">
          <ac:chgData name="Nicky Wakim" userId="63a62853-8dd4-431b-8872-ecc2181a70d8" providerId="ADAL" clId="{66532462-DE3C-9D45-8567-79A40D317969}" dt="2023-05-31T18:36:38.337" v="3306" actId="478"/>
          <ac:picMkLst>
            <pc:docMk/>
            <pc:sldMk cId="997594413" sldId="356"/>
            <ac:picMk id="3074" creationId="{00000000-0000-0000-0000-000000000000}"/>
          </ac:picMkLst>
        </pc:picChg>
      </pc:sldChg>
      <pc:sldChg chg="addSp modSp add del mod modClrScheme chgLayout">
        <pc:chgData name="Nicky Wakim" userId="63a62853-8dd4-431b-8872-ecc2181a70d8" providerId="ADAL" clId="{66532462-DE3C-9D45-8567-79A40D317969}" dt="2023-05-31T18:04:18.964" v="3069" actId="2696"/>
        <pc:sldMkLst>
          <pc:docMk/>
          <pc:sldMk cId="521464230" sldId="357"/>
        </pc:sldMkLst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521464230" sldId="357"/>
            <ac:spMk id="2" creationId="{00000000-0000-0000-0000-000000000000}"/>
          </ac:spMkLst>
        </pc:spChg>
        <pc:spChg chg="add 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521464230" sldId="357"/>
            <ac:spMk id="3" creationId="{4B499A05-9B3B-1D09-4D30-1E97A09BF14D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521464230" sldId="357"/>
            <ac:spMk id="4" creationId="{00000000-0000-0000-0000-000000000000}"/>
          </ac:spMkLst>
        </pc:spChg>
      </pc:sldChg>
      <pc:sldChg chg="addSp delSp modSp add mod modClrScheme chgLayout">
        <pc:chgData name="Nicky Wakim" userId="63a62853-8dd4-431b-8872-ecc2181a70d8" providerId="ADAL" clId="{66532462-DE3C-9D45-8567-79A40D317969}" dt="2023-05-31T18:37:26.656" v="3313"/>
        <pc:sldMkLst>
          <pc:docMk/>
          <pc:sldMk cId="827172657" sldId="358"/>
        </pc:sldMkLst>
        <pc:spChg chg="mod ord">
          <ac:chgData name="Nicky Wakim" userId="63a62853-8dd4-431b-8872-ecc2181a70d8" providerId="ADAL" clId="{66532462-DE3C-9D45-8567-79A40D317969}" dt="2023-05-31T18:37:26.656" v="3313"/>
          <ac:spMkLst>
            <pc:docMk/>
            <pc:sldMk cId="827172657" sldId="358"/>
            <ac:spMk id="2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37:06.513" v="3310" actId="700"/>
          <ac:spMkLst>
            <pc:docMk/>
            <pc:sldMk cId="827172657" sldId="358"/>
            <ac:spMk id="3" creationId="{A689401A-D332-BD6C-CE1A-0CC7813E5B14}"/>
          </ac:spMkLst>
        </pc:spChg>
        <pc:spChg chg="mod ord">
          <ac:chgData name="Nicky Wakim" userId="63a62853-8dd4-431b-8872-ecc2181a70d8" providerId="ADAL" clId="{66532462-DE3C-9D45-8567-79A40D317969}" dt="2023-05-31T18:37:06.513" v="3310" actId="700"/>
          <ac:spMkLst>
            <pc:docMk/>
            <pc:sldMk cId="827172657" sldId="358"/>
            <ac:spMk id="4" creationId="{00000000-0000-0000-0000-000000000000}"/>
          </ac:spMkLst>
        </pc:spChg>
        <pc:spChg chg="add mod ord">
          <ac:chgData name="Nicky Wakim" userId="63a62853-8dd4-431b-8872-ecc2181a70d8" providerId="ADAL" clId="{66532462-DE3C-9D45-8567-79A40D317969}" dt="2023-05-31T18:37:06.513" v="3310" actId="700"/>
          <ac:spMkLst>
            <pc:docMk/>
            <pc:sldMk cId="827172657" sldId="358"/>
            <ac:spMk id="5" creationId="{2228AA33-3423-274A-C2B0-A67B6E41A910}"/>
          </ac:spMkLst>
        </pc:spChg>
        <pc:spChg chg="add del mod ord">
          <ac:chgData name="Nicky Wakim" userId="63a62853-8dd4-431b-8872-ecc2181a70d8" providerId="ADAL" clId="{66532462-DE3C-9D45-8567-79A40D317969}" dt="2023-05-31T18:37:16.380" v="3311"/>
          <ac:spMkLst>
            <pc:docMk/>
            <pc:sldMk cId="827172657" sldId="358"/>
            <ac:spMk id="6" creationId="{DD6C49C0-271C-3628-E9EA-32BE8EE67C5E}"/>
          </ac:spMkLst>
        </pc:spChg>
        <pc:picChg chg="add mod">
          <ac:chgData name="Nicky Wakim" userId="63a62853-8dd4-431b-8872-ecc2181a70d8" providerId="ADAL" clId="{66532462-DE3C-9D45-8567-79A40D317969}" dt="2023-05-31T18:37:16.380" v="3311"/>
          <ac:picMkLst>
            <pc:docMk/>
            <pc:sldMk cId="827172657" sldId="358"/>
            <ac:picMk id="8" creationId="{DF287F3E-896F-E0D7-1806-58E019718467}"/>
          </ac:picMkLst>
        </pc:picChg>
        <pc:picChg chg="del">
          <ac:chgData name="Nicky Wakim" userId="63a62853-8dd4-431b-8872-ecc2181a70d8" providerId="ADAL" clId="{66532462-DE3C-9D45-8567-79A40D317969}" dt="2023-05-31T18:37:03.793" v="3309" actId="478"/>
          <ac:picMkLst>
            <pc:docMk/>
            <pc:sldMk cId="827172657" sldId="358"/>
            <ac:picMk id="5122" creationId="{00000000-0000-0000-0000-000000000000}"/>
          </ac:picMkLst>
        </pc:picChg>
      </pc:sldChg>
      <pc:sldChg chg="addSp delSp modSp add del mod modClrScheme chgLayout">
        <pc:chgData name="Nicky Wakim" userId="63a62853-8dd4-431b-8872-ecc2181a70d8" providerId="ADAL" clId="{66532462-DE3C-9D45-8567-79A40D317969}" dt="2023-05-31T19:25:01.612" v="4692" actId="2696"/>
        <pc:sldMkLst>
          <pc:docMk/>
          <pc:sldMk cId="1022624725" sldId="359"/>
        </pc:sldMkLst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1022624725" sldId="359"/>
            <ac:spMk id="2" creationId="{00000000-0000-0000-0000-000000000000}"/>
          </ac:spMkLst>
        </pc:spChg>
        <pc:spChg chg="add del mod ord">
          <ac:chgData name="Nicky Wakim" userId="63a62853-8dd4-431b-8872-ecc2181a70d8" providerId="ADAL" clId="{66532462-DE3C-9D45-8567-79A40D317969}" dt="2023-05-31T18:11:22.093" v="3070"/>
          <ac:spMkLst>
            <pc:docMk/>
            <pc:sldMk cId="1022624725" sldId="359"/>
            <ac:spMk id="3" creationId="{220E7DE6-8627-96A2-C0C3-5D665CB4DC09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1022624725" sldId="359"/>
            <ac:spMk id="4" creationId="{00000000-0000-0000-0000-000000000000}"/>
          </ac:spMkLst>
        </pc:spChg>
        <pc:picChg chg="add mod">
          <ac:chgData name="Nicky Wakim" userId="63a62853-8dd4-431b-8872-ecc2181a70d8" providerId="ADAL" clId="{66532462-DE3C-9D45-8567-79A40D317969}" dt="2023-05-31T18:11:22.093" v="3070"/>
          <ac:picMkLst>
            <pc:docMk/>
            <pc:sldMk cId="1022624725" sldId="359"/>
            <ac:picMk id="8" creationId="{376D45BC-142F-AA04-308C-BB2B3461B5FC}"/>
          </ac:picMkLst>
        </pc:picChg>
      </pc:sldChg>
      <pc:sldChg chg="addSp modSp add del mod modClrScheme chgLayout">
        <pc:chgData name="Nicky Wakim" userId="63a62853-8dd4-431b-8872-ecc2181a70d8" providerId="ADAL" clId="{66532462-DE3C-9D45-8567-79A40D317969}" dt="2023-05-31T19:28:03.829" v="4693" actId="2696"/>
        <pc:sldMkLst>
          <pc:docMk/>
          <pc:sldMk cId="2645612177" sldId="360"/>
        </pc:sldMkLst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2645612177" sldId="360"/>
            <ac:spMk id="2" creationId="{00000000-0000-0000-0000-000000000000}"/>
          </ac:spMkLst>
        </pc:spChg>
        <pc:spChg chg="add 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2645612177" sldId="360"/>
            <ac:spMk id="3" creationId="{F775A66B-9436-EBFB-5C50-01FDA3400FDE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2645612177" sldId="360"/>
            <ac:spMk id="4" creationId="{00000000-0000-0000-0000-000000000000}"/>
          </ac:spMkLst>
        </pc:spChg>
      </pc:sldChg>
      <pc:sldChg chg="add del">
        <pc:chgData name="Nicky Wakim" userId="63a62853-8dd4-431b-8872-ecc2181a70d8" providerId="ADAL" clId="{66532462-DE3C-9D45-8567-79A40D317969}" dt="2023-05-30T19:48:41.284" v="2256" actId="2696"/>
        <pc:sldMkLst>
          <pc:docMk/>
          <pc:sldMk cId="265385682" sldId="362"/>
        </pc:sldMkLst>
      </pc:sldChg>
      <pc:sldChg chg="add del">
        <pc:chgData name="Nicky Wakim" userId="63a62853-8dd4-431b-8872-ecc2181a70d8" providerId="ADAL" clId="{66532462-DE3C-9D45-8567-79A40D317969}" dt="2023-05-30T14:14:11.905" v="91" actId="2696"/>
        <pc:sldMkLst>
          <pc:docMk/>
          <pc:sldMk cId="80686339" sldId="367"/>
        </pc:sldMkLst>
      </pc:sldChg>
      <pc:sldChg chg="modSp add del mod modClrScheme chgLayout">
        <pc:chgData name="Nicky Wakim" userId="63a62853-8dd4-431b-8872-ecc2181a70d8" providerId="ADAL" clId="{66532462-DE3C-9D45-8567-79A40D317969}" dt="2023-05-30T13:50:57.240" v="15" actId="2696"/>
        <pc:sldMkLst>
          <pc:docMk/>
          <pc:sldMk cId="497247026" sldId="368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497247026" sldId="368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204" v="10" actId="27636"/>
          <ac:spMkLst>
            <pc:docMk/>
            <pc:sldMk cId="497247026" sldId="368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497247026" sldId="368"/>
            <ac:spMk id="4" creationId="{00000000-0000-0000-0000-000000000000}"/>
          </ac:spMkLst>
        </pc:spChg>
      </pc:sldChg>
      <pc:sldChg chg="add del">
        <pc:chgData name="Nicky Wakim" userId="63a62853-8dd4-431b-8872-ecc2181a70d8" providerId="ADAL" clId="{66532462-DE3C-9D45-8567-79A40D317969}" dt="2023-05-30T14:14:26.776" v="94" actId="2696"/>
        <pc:sldMkLst>
          <pc:docMk/>
          <pc:sldMk cId="2163731756" sldId="368"/>
        </pc:sldMkLst>
      </pc:sldChg>
      <pc:sldChg chg="add del">
        <pc:chgData name="Nicky Wakim" userId="63a62853-8dd4-431b-8872-ecc2181a70d8" providerId="ADAL" clId="{66532462-DE3C-9D45-8567-79A40D317969}" dt="2023-05-30T13:51:54.775" v="19" actId="2696"/>
        <pc:sldMkLst>
          <pc:docMk/>
          <pc:sldMk cId="2335693094" sldId="368"/>
        </pc:sldMkLst>
      </pc:sldChg>
      <pc:sldChg chg="add del">
        <pc:chgData name="Nicky Wakim" userId="63a62853-8dd4-431b-8872-ecc2181a70d8" providerId="ADAL" clId="{66532462-DE3C-9D45-8567-79A40D317969}" dt="2023-05-30T14:21:06.844" v="161" actId="2696"/>
        <pc:sldMkLst>
          <pc:docMk/>
          <pc:sldMk cId="3265488708" sldId="368"/>
        </pc:sldMkLst>
      </pc:sldChg>
      <pc:sldChg chg="add del">
        <pc:chgData name="Nicky Wakim" userId="63a62853-8dd4-431b-8872-ecc2181a70d8" providerId="ADAL" clId="{66532462-DE3C-9D45-8567-79A40D317969}" dt="2023-05-30T14:14:26.734" v="93" actId="2696"/>
        <pc:sldMkLst>
          <pc:docMk/>
          <pc:sldMk cId="275879144" sldId="369"/>
        </pc:sldMkLst>
      </pc:sldChg>
      <pc:sldChg chg="modSp add del mod modClrScheme chgLayout">
        <pc:chgData name="Nicky Wakim" userId="63a62853-8dd4-431b-8872-ecc2181a70d8" providerId="ADAL" clId="{66532462-DE3C-9D45-8567-79A40D317969}" dt="2023-05-30T13:50:57.283" v="16" actId="2696"/>
        <pc:sldMkLst>
          <pc:docMk/>
          <pc:sldMk cId="998667737" sldId="369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998667737" sldId="369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998667737" sldId="369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998667737" sldId="369"/>
            <ac:spMk id="4" creationId="{00000000-0000-0000-0000-000000000000}"/>
          </ac:spMkLst>
        </pc:spChg>
      </pc:sldChg>
      <pc:sldChg chg="add del">
        <pc:chgData name="Nicky Wakim" userId="63a62853-8dd4-431b-8872-ecc2181a70d8" providerId="ADAL" clId="{66532462-DE3C-9D45-8567-79A40D317969}" dt="2023-05-30T13:51:54.816" v="20" actId="2696"/>
        <pc:sldMkLst>
          <pc:docMk/>
          <pc:sldMk cId="1247699545" sldId="369"/>
        </pc:sldMkLst>
      </pc:sldChg>
      <pc:sldChg chg="delSp modSp add mod">
        <pc:chgData name="Nicky Wakim" userId="63a62853-8dd4-431b-8872-ecc2181a70d8" providerId="ADAL" clId="{66532462-DE3C-9D45-8567-79A40D317969}" dt="2023-05-31T19:47:14.449" v="5326" actId="478"/>
        <pc:sldMkLst>
          <pc:docMk/>
          <pc:sldMk cId="1515613068" sldId="369"/>
        </pc:sldMkLst>
        <pc:spChg chg="mod">
          <ac:chgData name="Nicky Wakim" userId="63a62853-8dd4-431b-8872-ecc2181a70d8" providerId="ADAL" clId="{66532462-DE3C-9D45-8567-79A40D317969}" dt="2023-05-31T19:00:46.097" v="4087" actId="20577"/>
          <ac:spMkLst>
            <pc:docMk/>
            <pc:sldMk cId="1515613068" sldId="369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1T19:02:57.143" v="4417" actId="20577"/>
          <ac:spMkLst>
            <pc:docMk/>
            <pc:sldMk cId="1515613068" sldId="369"/>
            <ac:spMk id="3" creationId="{00000000-0000-0000-0000-000000000000}"/>
          </ac:spMkLst>
        </pc:spChg>
        <pc:grpChg chg="del">
          <ac:chgData name="Nicky Wakim" userId="63a62853-8dd4-431b-8872-ecc2181a70d8" providerId="ADAL" clId="{66532462-DE3C-9D45-8567-79A40D317969}" dt="2023-05-31T19:47:14.449" v="5326" actId="478"/>
          <ac:grpSpMkLst>
            <pc:docMk/>
            <pc:sldMk cId="1515613068" sldId="369"/>
            <ac:grpSpMk id="5" creationId="{B53850B0-4549-6FFD-0C32-0FB1CF5430B1}"/>
          </ac:grpSpMkLst>
        </pc:grpChg>
      </pc:sldChg>
      <pc:sldChg chg="add del">
        <pc:chgData name="Nicky Wakim" userId="63a62853-8dd4-431b-8872-ecc2181a70d8" providerId="ADAL" clId="{66532462-DE3C-9D45-8567-79A40D317969}" dt="2023-05-30T14:21:06.889" v="162" actId="2696"/>
        <pc:sldMkLst>
          <pc:docMk/>
          <pc:sldMk cId="2422993948" sldId="369"/>
        </pc:sldMkLst>
      </pc:sldChg>
      <pc:sldChg chg="modSp mod">
        <pc:chgData name="Nicky Wakim" userId="63a62853-8dd4-431b-8872-ecc2181a70d8" providerId="ADAL" clId="{66532462-DE3C-9D45-8567-79A40D317969}" dt="2023-05-31T19:38:10.993" v="5086" actId="14100"/>
        <pc:sldMkLst>
          <pc:docMk/>
          <pc:sldMk cId="3105426196" sldId="370"/>
        </pc:sldMkLst>
        <pc:spChg chg="mod">
          <ac:chgData name="Nicky Wakim" userId="63a62853-8dd4-431b-8872-ecc2181a70d8" providerId="ADAL" clId="{66532462-DE3C-9D45-8567-79A40D317969}" dt="2023-05-31T19:38:10.993" v="5086" actId="14100"/>
          <ac:spMkLst>
            <pc:docMk/>
            <pc:sldMk cId="3105426196" sldId="370"/>
            <ac:spMk id="3" creationId="{3A7FDF08-C4A0-5B30-C9EE-695CF1A6FE6B}"/>
          </ac:spMkLst>
        </pc:spChg>
      </pc:sldChg>
      <pc:sldChg chg="modSp add mod modClrScheme chgLayout">
        <pc:chgData name="Nicky Wakim" userId="63a62853-8dd4-431b-8872-ecc2181a70d8" providerId="ADAL" clId="{66532462-DE3C-9D45-8567-79A40D317969}" dt="2023-05-31T19:28:38.073" v="4695" actId="20577"/>
        <pc:sldMkLst>
          <pc:docMk/>
          <pc:sldMk cId="1091685596" sldId="402"/>
        </pc:sldMkLst>
        <pc:spChg chg="mod ord">
          <ac:chgData name="Nicky Wakim" userId="63a62853-8dd4-431b-8872-ecc2181a70d8" providerId="ADAL" clId="{66532462-DE3C-9D45-8567-79A40D317969}" dt="2023-05-30T19:59:56.438" v="2260" actId="27636"/>
          <ac:spMkLst>
            <pc:docMk/>
            <pc:sldMk cId="1091685596" sldId="402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1T19:28:38.073" v="4695" actId="20577"/>
          <ac:spMkLst>
            <pc:docMk/>
            <pc:sldMk cId="1091685596" sldId="402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1091685596" sldId="402"/>
            <ac:spMk id="4" creationId="{00000000-0000-0000-0000-000000000000}"/>
          </ac:spMkLst>
        </pc:spChg>
      </pc:sldChg>
      <pc:sldChg chg="modSp mod">
        <pc:chgData name="Nicky Wakim" userId="63a62853-8dd4-431b-8872-ecc2181a70d8" providerId="ADAL" clId="{66532462-DE3C-9D45-8567-79A40D317969}" dt="2023-05-30T14:58:52.706" v="861" actId="20577"/>
        <pc:sldMkLst>
          <pc:docMk/>
          <pc:sldMk cId="3006736456" sldId="507"/>
        </pc:sldMkLst>
        <pc:spChg chg="mod">
          <ac:chgData name="Nicky Wakim" userId="63a62853-8dd4-431b-8872-ecc2181a70d8" providerId="ADAL" clId="{66532462-DE3C-9D45-8567-79A40D317969}" dt="2023-05-30T14:58:52.706" v="861" actId="20577"/>
          <ac:spMkLst>
            <pc:docMk/>
            <pc:sldMk cId="3006736456" sldId="507"/>
            <ac:spMk id="2" creationId="{F72878C0-5754-1333-DF17-4B9533648988}"/>
          </ac:spMkLst>
        </pc:spChg>
      </pc:sldChg>
      <pc:sldChg chg="del">
        <pc:chgData name="Nicky Wakim" userId="63a62853-8dd4-431b-8872-ecc2181a70d8" providerId="ADAL" clId="{66532462-DE3C-9D45-8567-79A40D317969}" dt="2023-05-30T14:21:25.977" v="165" actId="2696"/>
        <pc:sldMkLst>
          <pc:docMk/>
          <pc:sldMk cId="1780410525" sldId="512"/>
        </pc:sldMkLst>
      </pc:sldChg>
      <pc:sldChg chg="modSp add del mod">
        <pc:chgData name="Nicky Wakim" userId="63a62853-8dd4-431b-8872-ecc2181a70d8" providerId="ADAL" clId="{66532462-DE3C-9D45-8567-79A40D317969}" dt="2023-05-30T16:41:26.364" v="1647" actId="2696"/>
        <pc:sldMkLst>
          <pc:docMk/>
          <pc:sldMk cId="4220614380" sldId="513"/>
        </pc:sldMkLst>
        <pc:spChg chg="mod">
          <ac:chgData name="Nicky Wakim" userId="63a62853-8dd4-431b-8872-ecc2181a70d8" providerId="ADAL" clId="{66532462-DE3C-9D45-8567-79A40D317969}" dt="2023-05-30T16:35:54.632" v="1482" actId="20577"/>
          <ac:spMkLst>
            <pc:docMk/>
            <pc:sldMk cId="4220614380" sldId="513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66532462-DE3C-9D45-8567-79A40D317969}" dt="2023-05-30T16:41:04.248" v="1646" actId="20577"/>
        <pc:sldMkLst>
          <pc:docMk/>
          <pc:sldMk cId="1431365193" sldId="948"/>
        </pc:sldMkLst>
        <pc:spChg chg="mod">
          <ac:chgData name="Nicky Wakim" userId="63a62853-8dd4-431b-8872-ecc2181a70d8" providerId="ADAL" clId="{66532462-DE3C-9D45-8567-79A40D317969}" dt="2023-05-30T16:36:22.880" v="1521" actId="20577"/>
          <ac:spMkLst>
            <pc:docMk/>
            <pc:sldMk cId="1431365193" sldId="948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0T16:41:04.248" v="1646" actId="20577"/>
          <ac:spMkLst>
            <pc:docMk/>
            <pc:sldMk cId="1431365193" sldId="948"/>
            <ac:spMk id="3" creationId="{00000000-0000-0000-0000-000000000000}"/>
          </ac:spMkLst>
        </pc:spChg>
      </pc:sldChg>
      <pc:sldChg chg="modSp mod ord">
        <pc:chgData name="Nicky Wakim" userId="63a62853-8dd4-431b-8872-ecc2181a70d8" providerId="ADAL" clId="{66532462-DE3C-9D45-8567-79A40D317969}" dt="2023-05-31T19:48:59.511" v="5570" actId="20577"/>
        <pc:sldMkLst>
          <pc:docMk/>
          <pc:sldMk cId="393432133" sldId="959"/>
        </pc:sldMkLst>
        <pc:spChg chg="mod">
          <ac:chgData name="Nicky Wakim" userId="63a62853-8dd4-431b-8872-ecc2181a70d8" providerId="ADAL" clId="{66532462-DE3C-9D45-8567-79A40D317969}" dt="2023-05-31T19:48:59.511" v="5570" actId="20577"/>
          <ac:spMkLst>
            <pc:docMk/>
            <pc:sldMk cId="393432133" sldId="959"/>
            <ac:spMk id="7" creationId="{0CA829F7-15E4-765F-DA44-97E88649B1F9}"/>
          </ac:spMkLst>
        </pc:spChg>
      </pc:sldChg>
      <pc:sldChg chg="addSp modSp add del mod modClrScheme chgLayout">
        <pc:chgData name="Nicky Wakim" userId="63a62853-8dd4-431b-8872-ecc2181a70d8" providerId="ADAL" clId="{66532462-DE3C-9D45-8567-79A40D317969}" dt="2023-05-30T15:26:15.208" v="1349" actId="2696"/>
        <pc:sldMkLst>
          <pc:docMk/>
          <pc:sldMk cId="2412440681" sldId="960"/>
        </pc:sldMkLst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2412440681" sldId="960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5:20:40.258" v="1009" actId="20577"/>
          <ac:spMkLst>
            <pc:docMk/>
            <pc:sldMk cId="2412440681" sldId="960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3:50:11.014" v="6" actId="700"/>
          <ac:spMkLst>
            <pc:docMk/>
            <pc:sldMk cId="2412440681" sldId="960"/>
            <ac:spMk id="4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412440681" sldId="960"/>
            <ac:spMk id="5" creationId="{F7448113-A6E5-0DD9-0945-EE61E8D2C0F5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412440681" sldId="960"/>
            <ac:spMk id="6" creationId="{81328FC5-E11F-ACF4-7AB6-6EEBC3C9E7CB}"/>
          </ac:spMkLst>
        </pc:spChg>
      </pc:sldChg>
      <pc:sldChg chg="new del">
        <pc:chgData name="Nicky Wakim" userId="63a62853-8dd4-431b-8872-ecc2181a70d8" providerId="ADAL" clId="{66532462-DE3C-9D45-8567-79A40D317969}" dt="2023-05-31T19:39:21.875" v="5101" actId="2696"/>
        <pc:sldMkLst>
          <pc:docMk/>
          <pc:sldMk cId="2396996396" sldId="961"/>
        </pc:sldMkLst>
      </pc:sldChg>
      <pc:sldChg chg="new del">
        <pc:chgData name="Nicky Wakim" userId="63a62853-8dd4-431b-8872-ecc2181a70d8" providerId="ADAL" clId="{66532462-DE3C-9D45-8567-79A40D317969}" dt="2023-05-30T17:03:57.394" v="2048" actId="2696"/>
        <pc:sldMkLst>
          <pc:docMk/>
          <pc:sldMk cId="3980403512" sldId="962"/>
        </pc:sldMkLst>
      </pc:sldChg>
      <pc:sldChg chg="new del">
        <pc:chgData name="Nicky Wakim" userId="63a62853-8dd4-431b-8872-ecc2181a70d8" providerId="ADAL" clId="{66532462-DE3C-9D45-8567-79A40D317969}" dt="2023-05-30T14:57:43.325" v="855" actId="2696"/>
        <pc:sldMkLst>
          <pc:docMk/>
          <pc:sldMk cId="3493756862" sldId="963"/>
        </pc:sldMkLst>
      </pc:sldChg>
      <pc:sldChg chg="add del">
        <pc:chgData name="Nicky Wakim" userId="63a62853-8dd4-431b-8872-ecc2181a70d8" providerId="ADAL" clId="{66532462-DE3C-9D45-8567-79A40D317969}" dt="2023-05-30T14:21:33.025" v="166" actId="2696"/>
        <pc:sldMkLst>
          <pc:docMk/>
          <pc:sldMk cId="5128293" sldId="964"/>
        </pc:sldMkLst>
      </pc:sldChg>
      <pc:sldChg chg="addSp modSp add del mod">
        <pc:chgData name="Nicky Wakim" userId="63a62853-8dd4-431b-8872-ecc2181a70d8" providerId="ADAL" clId="{66532462-DE3C-9D45-8567-79A40D317969}" dt="2023-05-30T14:58:16.536" v="856"/>
        <pc:sldMkLst>
          <pc:docMk/>
          <pc:sldMk cId="2645781839" sldId="965"/>
        </pc:sldMkLst>
        <pc:spChg chg="mod">
          <ac:chgData name="Nicky Wakim" userId="63a62853-8dd4-431b-8872-ecc2181a70d8" providerId="ADAL" clId="{66532462-DE3C-9D45-8567-79A40D317969}" dt="2023-05-30T14:26:52.283" v="308" actId="20577"/>
          <ac:spMkLst>
            <pc:docMk/>
            <pc:sldMk cId="2645781839" sldId="965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0T14:27:10.690" v="312" actId="255"/>
          <ac:spMkLst>
            <pc:docMk/>
            <pc:sldMk cId="2645781839" sldId="965"/>
            <ac:spMk id="3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645781839" sldId="965"/>
            <ac:spMk id="5" creationId="{12DF2B22-464B-F08F-93B1-FC9AFB5AE9F7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645781839" sldId="965"/>
            <ac:spMk id="6" creationId="{572A9850-228B-8ECA-BD4E-459B803C9F27}"/>
          </ac:spMkLst>
        </pc:spChg>
      </pc:sldChg>
      <pc:sldChg chg="addSp modSp add del mod">
        <pc:chgData name="Nicky Wakim" userId="63a62853-8dd4-431b-8872-ecc2181a70d8" providerId="ADAL" clId="{66532462-DE3C-9D45-8567-79A40D317969}" dt="2023-05-30T14:58:16.536" v="856"/>
        <pc:sldMkLst>
          <pc:docMk/>
          <pc:sldMk cId="2299059187" sldId="966"/>
        </pc:sldMkLst>
        <pc:spChg chg="mod">
          <ac:chgData name="Nicky Wakim" userId="63a62853-8dd4-431b-8872-ecc2181a70d8" providerId="ADAL" clId="{66532462-DE3C-9D45-8567-79A40D317969}" dt="2023-05-30T14:26:56.495" v="309" actId="20577"/>
          <ac:spMkLst>
            <pc:docMk/>
            <pc:sldMk cId="2299059187" sldId="966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0T14:27:26.803" v="319" actId="20577"/>
          <ac:spMkLst>
            <pc:docMk/>
            <pc:sldMk cId="2299059187" sldId="966"/>
            <ac:spMk id="3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299059187" sldId="966"/>
            <ac:spMk id="5" creationId="{59C810AE-EAA2-4132-0FF7-37E392396C1D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2299059187" sldId="966"/>
            <ac:spMk id="6" creationId="{F77DE237-7A8F-B3C9-A356-62587B939454}"/>
          </ac:spMkLst>
        </pc:spChg>
      </pc:sldChg>
      <pc:sldChg chg="add">
        <pc:chgData name="Nicky Wakim" userId="63a62853-8dd4-431b-8872-ecc2181a70d8" providerId="ADAL" clId="{66532462-DE3C-9D45-8567-79A40D317969}" dt="2023-05-30T14:21:21.602" v="163"/>
        <pc:sldMkLst>
          <pc:docMk/>
          <pc:sldMk cId="469775600" sldId="967"/>
        </pc:sldMkLst>
      </pc:sldChg>
      <pc:sldChg chg="modSp add mod">
        <pc:chgData name="Nicky Wakim" userId="63a62853-8dd4-431b-8872-ecc2181a70d8" providerId="ADAL" clId="{66532462-DE3C-9D45-8567-79A40D317969}" dt="2023-05-30T14:21:42.094" v="178" actId="20577"/>
        <pc:sldMkLst>
          <pc:docMk/>
          <pc:sldMk cId="1330063326" sldId="968"/>
        </pc:sldMkLst>
        <pc:spChg chg="mod">
          <ac:chgData name="Nicky Wakim" userId="63a62853-8dd4-431b-8872-ecc2181a70d8" providerId="ADAL" clId="{66532462-DE3C-9D45-8567-79A40D317969}" dt="2023-05-30T14:21:42.094" v="178" actId="20577"/>
          <ac:spMkLst>
            <pc:docMk/>
            <pc:sldMk cId="1330063326" sldId="968"/>
            <ac:spMk id="6" creationId="{AB315C79-D61E-5CD1-FC81-9E0A0C788F4F}"/>
          </ac:spMkLst>
        </pc:spChg>
      </pc:sldChg>
      <pc:sldChg chg="addSp modSp add del mod">
        <pc:chgData name="Nicky Wakim" userId="63a62853-8dd4-431b-8872-ecc2181a70d8" providerId="ADAL" clId="{66532462-DE3C-9D45-8567-79A40D317969}" dt="2023-05-31T19:39:14.816" v="5099" actId="2696"/>
        <pc:sldMkLst>
          <pc:docMk/>
          <pc:sldMk cId="4123854547" sldId="969"/>
        </pc:sldMkLst>
        <pc:spChg chg="mod">
          <ac:chgData name="Nicky Wakim" userId="63a62853-8dd4-431b-8872-ecc2181a70d8" providerId="ADAL" clId="{66532462-DE3C-9D45-8567-79A40D317969}" dt="2023-05-30T14:22:38.107" v="195" actId="207"/>
          <ac:spMkLst>
            <pc:docMk/>
            <pc:sldMk cId="4123854547" sldId="969"/>
            <ac:spMk id="5" creationId="{B52CC589-DB94-C164-326B-EFDEB832341F}"/>
          </ac:spMkLst>
        </pc:spChg>
        <pc:spChg chg="mod">
          <ac:chgData name="Nicky Wakim" userId="63a62853-8dd4-431b-8872-ecc2181a70d8" providerId="ADAL" clId="{66532462-DE3C-9D45-8567-79A40D317969}" dt="2023-05-30T14:22:30.701" v="192" actId="208"/>
          <ac:spMkLst>
            <pc:docMk/>
            <pc:sldMk cId="4123854547" sldId="969"/>
            <ac:spMk id="6" creationId="{AB315C79-D61E-5CD1-FC81-9E0A0C788F4F}"/>
          </ac:spMkLst>
        </pc:spChg>
        <pc:grpChg chg="add mod">
          <ac:chgData name="Nicky Wakim" userId="63a62853-8dd4-431b-8872-ecc2181a70d8" providerId="ADAL" clId="{66532462-DE3C-9D45-8567-79A40D317969}" dt="2023-05-30T14:22:12.620" v="190" actId="1037"/>
          <ac:grpSpMkLst>
            <pc:docMk/>
            <pc:sldMk cId="4123854547" sldId="969"/>
            <ac:grpSpMk id="9" creationId="{5EBC584C-249D-8D85-2FF0-077986799594}"/>
          </ac:grpSpMkLst>
        </pc:grpChg>
      </pc:sldChg>
      <pc:sldChg chg="addSp delSp modSp add mod ord">
        <pc:chgData name="Nicky Wakim" userId="63a62853-8dd4-431b-8872-ecc2181a70d8" providerId="ADAL" clId="{66532462-DE3C-9D45-8567-79A40D317969}" dt="2023-06-05T17:28:40.008" v="5591" actId="1076"/>
        <pc:sldMkLst>
          <pc:docMk/>
          <pc:sldMk cId="154155970" sldId="970"/>
        </pc:sldMkLst>
        <pc:spChg chg="mod">
          <ac:chgData name="Nicky Wakim" userId="63a62853-8dd4-431b-8872-ecc2181a70d8" providerId="ADAL" clId="{66532462-DE3C-9D45-8567-79A40D317969}" dt="2023-05-30T14:33:25.185" v="339" actId="113"/>
          <ac:spMkLst>
            <pc:docMk/>
            <pc:sldMk cId="154155970" sldId="970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0T14:56:29.571" v="854" actId="948"/>
          <ac:spMkLst>
            <pc:docMk/>
            <pc:sldMk cId="154155970" sldId="970"/>
            <ac:spMk id="3" creationId="{00000000-0000-0000-0000-000000000000}"/>
          </ac:spMkLst>
        </pc:spChg>
        <pc:spChg chg="add del mod">
          <ac:chgData name="Nicky Wakim" userId="63a62853-8dd4-431b-8872-ecc2181a70d8" providerId="ADAL" clId="{66532462-DE3C-9D45-8567-79A40D317969}" dt="2023-05-30T14:34:33.121" v="348"/>
          <ac:spMkLst>
            <pc:docMk/>
            <pc:sldMk cId="154155970" sldId="970"/>
            <ac:spMk id="5" creationId="{96D31A20-D5EF-3406-A95D-2913CCAFBADC}"/>
          </ac:spMkLst>
        </pc:spChg>
        <pc:spChg chg="add mod">
          <ac:chgData name="Nicky Wakim" userId="63a62853-8dd4-431b-8872-ecc2181a70d8" providerId="ADAL" clId="{66532462-DE3C-9D45-8567-79A40D317969}" dt="2023-06-05T17:28:40.008" v="5591" actId="1076"/>
          <ac:spMkLst>
            <pc:docMk/>
            <pc:sldMk cId="154155970" sldId="970"/>
            <ac:spMk id="6" creationId="{C25A5EF5-0C39-9056-C83D-F455B61F39C9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54155970" sldId="970"/>
            <ac:spMk id="7" creationId="{B158291F-7BF8-D2AF-FE2D-8D4710B866D4}"/>
          </ac:spMkLst>
        </pc:spChg>
        <pc:spChg chg="add mod">
          <ac:chgData name="Nicky Wakim" userId="63a62853-8dd4-431b-8872-ecc2181a70d8" providerId="ADAL" clId="{66532462-DE3C-9D45-8567-79A40D317969}" dt="2023-05-30T14:58:16.536" v="856"/>
          <ac:spMkLst>
            <pc:docMk/>
            <pc:sldMk cId="154155970" sldId="970"/>
            <ac:spMk id="8" creationId="{E4267597-97FD-1C24-917F-C4C7EDD1B029}"/>
          </ac:spMkLst>
        </pc:spChg>
      </pc:sldChg>
      <pc:sldChg chg="add del">
        <pc:chgData name="Nicky Wakim" userId="63a62853-8dd4-431b-8872-ecc2181a70d8" providerId="ADAL" clId="{66532462-DE3C-9D45-8567-79A40D317969}" dt="2023-05-30T14:23:03.809" v="201"/>
        <pc:sldMkLst>
          <pc:docMk/>
          <pc:sldMk cId="689479993" sldId="970"/>
        </pc:sldMkLst>
      </pc:sldChg>
      <pc:sldChg chg="add del">
        <pc:chgData name="Nicky Wakim" userId="63a62853-8dd4-431b-8872-ecc2181a70d8" providerId="ADAL" clId="{66532462-DE3C-9D45-8567-79A40D317969}" dt="2023-05-30T14:23:03.809" v="201"/>
        <pc:sldMkLst>
          <pc:docMk/>
          <pc:sldMk cId="667402317" sldId="971"/>
        </pc:sldMkLst>
      </pc:sldChg>
      <pc:sldChg chg="delSp modSp add mod">
        <pc:chgData name="Nicky Wakim" userId="63a62853-8dd4-431b-8872-ecc2181a70d8" providerId="ADAL" clId="{66532462-DE3C-9D45-8567-79A40D317969}" dt="2023-05-31T03:57:29.412" v="2806" actId="20577"/>
        <pc:sldMkLst>
          <pc:docMk/>
          <pc:sldMk cId="3475117982" sldId="971"/>
        </pc:sldMkLst>
        <pc:spChg chg="mod">
          <ac:chgData name="Nicky Wakim" userId="63a62853-8dd4-431b-8872-ecc2181a70d8" providerId="ADAL" clId="{66532462-DE3C-9D45-8567-79A40D317969}" dt="2023-05-31T03:57:29.412" v="2806" actId="20577"/>
          <ac:spMkLst>
            <pc:docMk/>
            <pc:sldMk cId="3475117982" sldId="971"/>
            <ac:spMk id="3" creationId="{00000000-0000-0000-0000-000000000000}"/>
          </ac:spMkLst>
        </pc:spChg>
        <pc:spChg chg="del">
          <ac:chgData name="Nicky Wakim" userId="63a62853-8dd4-431b-8872-ecc2181a70d8" providerId="ADAL" clId="{66532462-DE3C-9D45-8567-79A40D317969}" dt="2023-05-30T15:00:21.903" v="913" actId="478"/>
          <ac:spMkLst>
            <pc:docMk/>
            <pc:sldMk cId="3475117982" sldId="971"/>
            <ac:spMk id="6" creationId="{C25A5EF5-0C39-9056-C83D-F455B61F39C9}"/>
          </ac:spMkLst>
        </pc:spChg>
      </pc:sldChg>
      <pc:sldChg chg="modSp add mod">
        <pc:chgData name="Nicky Wakim" userId="63a62853-8dd4-431b-8872-ecc2181a70d8" providerId="ADAL" clId="{66532462-DE3C-9D45-8567-79A40D317969}" dt="2023-05-31T19:03:06.337" v="4418" actId="255"/>
        <pc:sldMkLst>
          <pc:docMk/>
          <pc:sldMk cId="899493235" sldId="972"/>
        </pc:sldMkLst>
        <pc:spChg chg="mod">
          <ac:chgData name="Nicky Wakim" userId="63a62853-8dd4-431b-8872-ecc2181a70d8" providerId="ADAL" clId="{66532462-DE3C-9D45-8567-79A40D317969}" dt="2023-05-31T19:03:06.337" v="4418" actId="255"/>
          <ac:spMkLst>
            <pc:docMk/>
            <pc:sldMk cId="899493235" sldId="972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0T20:19:49.293" v="2468" actId="14"/>
          <ac:spMkLst>
            <pc:docMk/>
            <pc:sldMk cId="899493235" sldId="972"/>
            <ac:spMk id="3" creationId="{00000000-0000-0000-0000-000000000000}"/>
          </ac:spMkLst>
        </pc:spChg>
      </pc:sldChg>
      <pc:sldChg chg="addSp delSp modSp new mod modClrScheme chgLayout">
        <pc:chgData name="Nicky Wakim" userId="63a62853-8dd4-431b-8872-ecc2181a70d8" providerId="ADAL" clId="{66532462-DE3C-9D45-8567-79A40D317969}" dt="2023-05-31T18:52:34.311" v="3726" actId="1076"/>
        <pc:sldMkLst>
          <pc:docMk/>
          <pc:sldMk cId="4080716803" sldId="973"/>
        </pc:sldMkLst>
        <pc:spChg chg="del mod ord">
          <ac:chgData name="Nicky Wakim" userId="63a62853-8dd4-431b-8872-ecc2181a70d8" providerId="ADAL" clId="{66532462-DE3C-9D45-8567-79A40D317969}" dt="2023-05-31T18:50:23.388" v="3678" actId="700"/>
          <ac:spMkLst>
            <pc:docMk/>
            <pc:sldMk cId="4080716803" sldId="973"/>
            <ac:spMk id="2" creationId="{D6058578-1503-D5C3-1D0B-C1CA5465CB89}"/>
          </ac:spMkLst>
        </pc:spChg>
        <pc:spChg chg="mod ord">
          <ac:chgData name="Nicky Wakim" userId="63a62853-8dd4-431b-8872-ecc2181a70d8" providerId="ADAL" clId="{66532462-DE3C-9D45-8567-79A40D317969}" dt="2023-05-31T18:50:23.388" v="3678" actId="700"/>
          <ac:spMkLst>
            <pc:docMk/>
            <pc:sldMk cId="4080716803" sldId="973"/>
            <ac:spMk id="3" creationId="{812001E4-D0D0-6B97-BCE9-8DD7D7A09081}"/>
          </ac:spMkLst>
        </pc:spChg>
        <pc:spChg chg="mod ord">
          <ac:chgData name="Nicky Wakim" userId="63a62853-8dd4-431b-8872-ecc2181a70d8" providerId="ADAL" clId="{66532462-DE3C-9D45-8567-79A40D317969}" dt="2023-05-31T18:50:23.388" v="3678" actId="700"/>
          <ac:spMkLst>
            <pc:docMk/>
            <pc:sldMk cId="4080716803" sldId="973"/>
            <ac:spMk id="4" creationId="{3DCB06AB-F01D-17A1-4B70-DBB9F0335DC2}"/>
          </ac:spMkLst>
        </pc:spChg>
        <pc:spChg chg="mod ord">
          <ac:chgData name="Nicky Wakim" userId="63a62853-8dd4-431b-8872-ecc2181a70d8" providerId="ADAL" clId="{66532462-DE3C-9D45-8567-79A40D317969}" dt="2023-05-31T18:50:23.388" v="3678" actId="700"/>
          <ac:spMkLst>
            <pc:docMk/>
            <pc:sldMk cId="4080716803" sldId="973"/>
            <ac:spMk id="5" creationId="{915CA54E-E138-920A-3CF5-B59E200E81D9}"/>
          </ac:spMkLst>
        </pc:spChg>
        <pc:spChg chg="del">
          <ac:chgData name="Nicky Wakim" userId="63a62853-8dd4-431b-8872-ecc2181a70d8" providerId="ADAL" clId="{66532462-DE3C-9D45-8567-79A40D317969}" dt="2023-05-31T18:50:20.128" v="3677"/>
          <ac:spMkLst>
            <pc:docMk/>
            <pc:sldMk cId="4080716803" sldId="973"/>
            <ac:spMk id="6" creationId="{122B6DA9-AFF9-0679-D687-8D9B4FA8D867}"/>
          </ac:spMkLst>
        </pc:spChg>
        <pc:spChg chg="add mod ord">
          <ac:chgData name="Nicky Wakim" userId="63a62853-8dd4-431b-8872-ecc2181a70d8" providerId="ADAL" clId="{66532462-DE3C-9D45-8567-79A40D317969}" dt="2023-05-31T18:50:40.736" v="3713" actId="20577"/>
          <ac:spMkLst>
            <pc:docMk/>
            <pc:sldMk cId="4080716803" sldId="973"/>
            <ac:spMk id="9" creationId="{F5283864-7DC0-E582-D335-B5B3EC7FF94B}"/>
          </ac:spMkLst>
        </pc:spChg>
        <pc:picChg chg="add mod ord">
          <ac:chgData name="Nicky Wakim" userId="63a62853-8dd4-431b-8872-ecc2181a70d8" providerId="ADAL" clId="{66532462-DE3C-9D45-8567-79A40D317969}" dt="2023-05-31T18:50:57.847" v="3718" actId="1076"/>
          <ac:picMkLst>
            <pc:docMk/>
            <pc:sldMk cId="4080716803" sldId="973"/>
            <ac:picMk id="8" creationId="{49DB23A4-6087-70D7-FD1B-D3DF4BB61770}"/>
          </ac:picMkLst>
        </pc:picChg>
        <pc:picChg chg="add mod">
          <ac:chgData name="Nicky Wakim" userId="63a62853-8dd4-431b-8872-ecc2181a70d8" providerId="ADAL" clId="{66532462-DE3C-9D45-8567-79A40D317969}" dt="2023-05-31T18:52:34.311" v="3726" actId="1076"/>
          <ac:picMkLst>
            <pc:docMk/>
            <pc:sldMk cId="4080716803" sldId="973"/>
            <ac:picMk id="11" creationId="{3EE3BEAF-60B7-59BF-F06F-0D5D8868F680}"/>
          </ac:picMkLst>
        </pc:picChg>
      </pc:sldChg>
      <pc:sldChg chg="modSp add del mod modClrScheme chgLayout">
        <pc:chgData name="Nicky Wakim" userId="63a62853-8dd4-431b-8872-ecc2181a70d8" providerId="ADAL" clId="{66532462-DE3C-9D45-8567-79A40D317969}" dt="2023-05-31T19:07:36.017" v="4487" actId="2696"/>
        <pc:sldMkLst>
          <pc:docMk/>
          <pc:sldMk cId="3962189102" sldId="974"/>
        </pc:sldMkLst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3962189102" sldId="974"/>
            <ac:spMk id="2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9:59:56.385" v="2259" actId="27636"/>
          <ac:spMkLst>
            <pc:docMk/>
            <pc:sldMk cId="3962189102" sldId="974"/>
            <ac:spMk id="3" creationId="{00000000-0000-0000-0000-000000000000}"/>
          </ac:spMkLst>
        </pc:spChg>
        <pc:spChg chg="mod ord">
          <ac:chgData name="Nicky Wakim" userId="63a62853-8dd4-431b-8872-ecc2181a70d8" providerId="ADAL" clId="{66532462-DE3C-9D45-8567-79A40D317969}" dt="2023-05-30T19:59:56.374" v="2258" actId="700"/>
          <ac:spMkLst>
            <pc:docMk/>
            <pc:sldMk cId="3962189102" sldId="974"/>
            <ac:spMk id="4" creationId="{00000000-0000-0000-0000-000000000000}"/>
          </ac:spMkLst>
        </pc:spChg>
      </pc:sldChg>
      <pc:sldChg chg="add del">
        <pc:chgData name="Nicky Wakim" userId="63a62853-8dd4-431b-8872-ecc2181a70d8" providerId="ADAL" clId="{66532462-DE3C-9D45-8567-79A40D317969}" dt="2023-05-30T19:41:47.774" v="2255" actId="2696"/>
        <pc:sldMkLst>
          <pc:docMk/>
          <pc:sldMk cId="1926960165" sldId="975"/>
        </pc:sldMkLst>
      </pc:sldChg>
      <pc:sldChg chg="add del">
        <pc:chgData name="Nicky Wakim" userId="63a62853-8dd4-431b-8872-ecc2181a70d8" providerId="ADAL" clId="{66532462-DE3C-9D45-8567-79A40D317969}" dt="2023-05-30T19:41:40.368" v="2253" actId="2696"/>
        <pc:sldMkLst>
          <pc:docMk/>
          <pc:sldMk cId="3804555231" sldId="976"/>
        </pc:sldMkLst>
      </pc:sldChg>
      <pc:sldChg chg="new del">
        <pc:chgData name="Nicky Wakim" userId="63a62853-8dd4-431b-8872-ecc2181a70d8" providerId="ADAL" clId="{66532462-DE3C-9D45-8567-79A40D317969}" dt="2023-05-31T19:39:11.524" v="5098" actId="2696"/>
        <pc:sldMkLst>
          <pc:docMk/>
          <pc:sldMk cId="1993443142" sldId="977"/>
        </pc:sldMkLst>
      </pc:sldChg>
      <pc:sldChg chg="modSp new del mod">
        <pc:chgData name="Nicky Wakim" userId="63a62853-8dd4-431b-8872-ecc2181a70d8" providerId="ADAL" clId="{66532462-DE3C-9D45-8567-79A40D317969}" dt="2023-05-31T19:34:53.390" v="4696" actId="2696"/>
        <pc:sldMkLst>
          <pc:docMk/>
          <pc:sldMk cId="2381106794" sldId="978"/>
        </pc:sldMkLst>
        <pc:spChg chg="mod">
          <ac:chgData name="Nicky Wakim" userId="63a62853-8dd4-431b-8872-ecc2181a70d8" providerId="ADAL" clId="{66532462-DE3C-9D45-8567-79A40D317969}" dt="2023-05-30T16:04:54.529" v="1409" actId="20577"/>
          <ac:spMkLst>
            <pc:docMk/>
            <pc:sldMk cId="2381106794" sldId="978"/>
            <ac:spMk id="2" creationId="{3CDD8D6B-6BA5-C05F-E62F-9E1FEB8E9BC7}"/>
          </ac:spMkLst>
        </pc:spChg>
        <pc:spChg chg="mod">
          <ac:chgData name="Nicky Wakim" userId="63a62853-8dd4-431b-8872-ecc2181a70d8" providerId="ADAL" clId="{66532462-DE3C-9D45-8567-79A40D317969}" dt="2023-05-30T16:35:14.926" v="1476" actId="20577"/>
          <ac:spMkLst>
            <pc:docMk/>
            <pc:sldMk cId="2381106794" sldId="978"/>
            <ac:spMk id="6" creationId="{C80FED8B-4FF3-BC09-3944-63C61C8937E6}"/>
          </ac:spMkLst>
        </pc:spChg>
      </pc:sldChg>
      <pc:sldChg chg="modSp new del mod ord">
        <pc:chgData name="Nicky Wakim" userId="63a62853-8dd4-431b-8872-ecc2181a70d8" providerId="ADAL" clId="{66532462-DE3C-9D45-8567-79A40D317969}" dt="2023-05-30T16:35:16.628" v="1477" actId="2696"/>
        <pc:sldMkLst>
          <pc:docMk/>
          <pc:sldMk cId="538864300" sldId="979"/>
        </pc:sldMkLst>
        <pc:spChg chg="mod">
          <ac:chgData name="Nicky Wakim" userId="63a62853-8dd4-431b-8872-ecc2181a70d8" providerId="ADAL" clId="{66532462-DE3C-9D45-8567-79A40D317969}" dt="2023-05-30T16:11:13.566" v="1434" actId="20577"/>
          <ac:spMkLst>
            <pc:docMk/>
            <pc:sldMk cId="538864300" sldId="979"/>
            <ac:spMk id="2" creationId="{FE99C2E4-64FE-0AD8-8439-016657E7EE69}"/>
          </ac:spMkLst>
        </pc:spChg>
      </pc:sldChg>
      <pc:sldChg chg="add">
        <pc:chgData name="Nicky Wakim" userId="63a62853-8dd4-431b-8872-ecc2181a70d8" providerId="ADAL" clId="{66532462-DE3C-9D45-8567-79A40D317969}" dt="2023-05-30T16:35:02.005" v="1437"/>
        <pc:sldMkLst>
          <pc:docMk/>
          <pc:sldMk cId="1054035858" sldId="980"/>
        </pc:sldMkLst>
      </pc:sldChg>
      <pc:sldChg chg="modSp new mod">
        <pc:chgData name="Nicky Wakim" userId="63a62853-8dd4-431b-8872-ecc2181a70d8" providerId="ADAL" clId="{66532462-DE3C-9D45-8567-79A40D317969}" dt="2023-05-30T16:52:19.536" v="2004" actId="20577"/>
        <pc:sldMkLst>
          <pc:docMk/>
          <pc:sldMk cId="3669756175" sldId="981"/>
        </pc:sldMkLst>
        <pc:spChg chg="mod">
          <ac:chgData name="Nicky Wakim" userId="63a62853-8dd4-431b-8872-ecc2181a70d8" providerId="ADAL" clId="{66532462-DE3C-9D45-8567-79A40D317969}" dt="2023-05-30T16:41:45.493" v="1684" actId="20577"/>
          <ac:spMkLst>
            <pc:docMk/>
            <pc:sldMk cId="3669756175" sldId="981"/>
            <ac:spMk id="2" creationId="{2BF8BB86-D40F-E424-B7CB-C6C86EEC64C4}"/>
          </ac:spMkLst>
        </pc:spChg>
        <pc:spChg chg="mod">
          <ac:chgData name="Nicky Wakim" userId="63a62853-8dd4-431b-8872-ecc2181a70d8" providerId="ADAL" clId="{66532462-DE3C-9D45-8567-79A40D317969}" dt="2023-05-30T16:52:19.536" v="2004" actId="20577"/>
          <ac:spMkLst>
            <pc:docMk/>
            <pc:sldMk cId="3669756175" sldId="981"/>
            <ac:spMk id="6" creationId="{4A800B4F-B65F-3355-2F3F-CA2D3E5A7090}"/>
          </ac:spMkLst>
        </pc:spChg>
      </pc:sldChg>
      <pc:sldChg chg="addSp modSp add mod">
        <pc:chgData name="Nicky Wakim" userId="63a62853-8dd4-431b-8872-ecc2181a70d8" providerId="ADAL" clId="{66532462-DE3C-9D45-8567-79A40D317969}" dt="2023-05-31T03:51:55.469" v="2736" actId="1582"/>
        <pc:sldMkLst>
          <pc:docMk/>
          <pc:sldMk cId="1178002149" sldId="982"/>
        </pc:sldMkLst>
        <pc:spChg chg="mod">
          <ac:chgData name="Nicky Wakim" userId="63a62853-8dd4-431b-8872-ecc2181a70d8" providerId="ADAL" clId="{66532462-DE3C-9D45-8567-79A40D317969}" dt="2023-05-30T16:52:51.505" v="2047" actId="20577"/>
          <ac:spMkLst>
            <pc:docMk/>
            <pc:sldMk cId="1178002149" sldId="982"/>
            <ac:spMk id="6" creationId="{4A800B4F-B65F-3355-2F3F-CA2D3E5A7090}"/>
          </ac:spMkLst>
        </pc:spChg>
        <pc:spChg chg="add mod">
          <ac:chgData name="Nicky Wakim" userId="63a62853-8dd4-431b-8872-ecc2181a70d8" providerId="ADAL" clId="{66532462-DE3C-9D45-8567-79A40D317969}" dt="2023-05-31T03:51:55.469" v="2736" actId="1582"/>
          <ac:spMkLst>
            <pc:docMk/>
            <pc:sldMk cId="1178002149" sldId="982"/>
            <ac:spMk id="9" creationId="{29B7B15F-5E75-83D0-7586-C74C0B3BB1B1}"/>
          </ac:spMkLst>
        </pc:spChg>
        <pc:picChg chg="add mod">
          <ac:chgData name="Nicky Wakim" userId="63a62853-8dd4-431b-8872-ecc2181a70d8" providerId="ADAL" clId="{66532462-DE3C-9D45-8567-79A40D317969}" dt="2023-05-31T03:51:28.978" v="2729" actId="14100"/>
          <ac:picMkLst>
            <pc:docMk/>
            <pc:sldMk cId="1178002149" sldId="982"/>
            <ac:picMk id="8" creationId="{32131F7A-D1CF-C2F0-B7A6-06505371B232}"/>
          </ac:picMkLst>
        </pc:picChg>
      </pc:sldChg>
      <pc:sldChg chg="modSp new mod">
        <pc:chgData name="Nicky Wakim" userId="63a62853-8dd4-431b-8872-ecc2181a70d8" providerId="ADAL" clId="{66532462-DE3C-9D45-8567-79A40D317969}" dt="2023-05-31T18:33:11.369" v="3277" actId="113"/>
        <pc:sldMkLst>
          <pc:docMk/>
          <pc:sldMk cId="3682882521" sldId="983"/>
        </pc:sldMkLst>
        <pc:spChg chg="mod">
          <ac:chgData name="Nicky Wakim" userId="63a62853-8dd4-431b-8872-ecc2181a70d8" providerId="ADAL" clId="{66532462-DE3C-9D45-8567-79A40D317969}" dt="2023-05-31T03:42:41.570" v="2702" actId="20577"/>
          <ac:spMkLst>
            <pc:docMk/>
            <pc:sldMk cId="3682882521" sldId="983"/>
            <ac:spMk id="2" creationId="{B213924D-8383-14CB-9CA1-1D7F76DA52D9}"/>
          </ac:spMkLst>
        </pc:spChg>
        <pc:spChg chg="mod">
          <ac:chgData name="Nicky Wakim" userId="63a62853-8dd4-431b-8872-ecc2181a70d8" providerId="ADAL" clId="{66532462-DE3C-9D45-8567-79A40D317969}" dt="2023-05-31T18:33:11.369" v="3277" actId="113"/>
          <ac:spMkLst>
            <pc:docMk/>
            <pc:sldMk cId="3682882521" sldId="983"/>
            <ac:spMk id="6" creationId="{06EE6093-DF63-5F3E-DF14-436A3CA7D0DC}"/>
          </ac:spMkLst>
        </pc:spChg>
      </pc:sldChg>
      <pc:sldChg chg="modSp add mod">
        <pc:chgData name="Nicky Wakim" userId="63a62853-8dd4-431b-8872-ecc2181a70d8" providerId="ADAL" clId="{66532462-DE3C-9D45-8567-79A40D317969}" dt="2023-05-31T19:41:06.751" v="5114" actId="20577"/>
        <pc:sldMkLst>
          <pc:docMk/>
          <pc:sldMk cId="3537553493" sldId="984"/>
        </pc:sldMkLst>
        <pc:spChg chg="mod">
          <ac:chgData name="Nicky Wakim" userId="63a62853-8dd4-431b-8872-ecc2181a70d8" providerId="ADAL" clId="{66532462-DE3C-9D45-8567-79A40D317969}" dt="2023-05-31T19:41:06.751" v="5114" actId="20577"/>
          <ac:spMkLst>
            <pc:docMk/>
            <pc:sldMk cId="3537553493" sldId="984"/>
            <ac:spMk id="3" creationId="{00000000-0000-0000-0000-000000000000}"/>
          </ac:spMkLst>
        </pc:spChg>
      </pc:sldChg>
      <pc:sldChg chg="new del">
        <pc:chgData name="Nicky Wakim" userId="63a62853-8dd4-431b-8872-ecc2181a70d8" providerId="ADAL" clId="{66532462-DE3C-9D45-8567-79A40D317969}" dt="2023-05-31T17:42:22.930" v="3067" actId="2696"/>
        <pc:sldMkLst>
          <pc:docMk/>
          <pc:sldMk cId="252205745" sldId="985"/>
        </pc:sldMkLst>
      </pc:sldChg>
      <pc:sldChg chg="modSp add mod">
        <pc:chgData name="Nicky Wakim" userId="63a62853-8dd4-431b-8872-ecc2181a70d8" providerId="ADAL" clId="{66532462-DE3C-9D45-8567-79A40D317969}" dt="2023-05-31T19:49:08.509" v="5572" actId="20577"/>
        <pc:sldMkLst>
          <pc:docMk/>
          <pc:sldMk cId="2331589580" sldId="986"/>
        </pc:sldMkLst>
        <pc:spChg chg="mod">
          <ac:chgData name="Nicky Wakim" userId="63a62853-8dd4-431b-8872-ecc2181a70d8" providerId="ADAL" clId="{66532462-DE3C-9D45-8567-79A40D317969}" dt="2023-05-31T19:49:08.509" v="5572" actId="20577"/>
          <ac:spMkLst>
            <pc:docMk/>
            <pc:sldMk cId="2331589580" sldId="986"/>
            <ac:spMk id="7" creationId="{0CA829F7-15E4-765F-DA44-97E88649B1F9}"/>
          </ac:spMkLst>
        </pc:spChg>
      </pc:sldChg>
      <pc:sldChg chg="add del">
        <pc:chgData name="Nicky Wakim" userId="63a62853-8dd4-431b-8872-ecc2181a70d8" providerId="ADAL" clId="{66532462-DE3C-9D45-8567-79A40D317969}" dt="2023-05-31T18:35:14.780" v="3288" actId="2696"/>
        <pc:sldMkLst>
          <pc:docMk/>
          <pc:sldMk cId="2643220388" sldId="987"/>
        </pc:sldMkLst>
      </pc:sldChg>
      <pc:sldChg chg="new del">
        <pc:chgData name="Nicky Wakim" userId="63a62853-8dd4-431b-8872-ecc2181a70d8" providerId="ADAL" clId="{66532462-DE3C-9D45-8567-79A40D317969}" dt="2023-05-31T19:39:50.235" v="5107" actId="2696"/>
        <pc:sldMkLst>
          <pc:docMk/>
          <pc:sldMk cId="3582075832" sldId="987"/>
        </pc:sldMkLst>
      </pc:sldChg>
      <pc:sldChg chg="addSp delSp modSp add mod">
        <pc:chgData name="Nicky Wakim" userId="63a62853-8dd4-431b-8872-ecc2181a70d8" providerId="ADAL" clId="{66532462-DE3C-9D45-8567-79A40D317969}" dt="2023-05-31T18:54:47.023" v="3761" actId="20577"/>
        <pc:sldMkLst>
          <pc:docMk/>
          <pc:sldMk cId="3458719229" sldId="988"/>
        </pc:sldMkLst>
        <pc:spChg chg="mod">
          <ac:chgData name="Nicky Wakim" userId="63a62853-8dd4-431b-8872-ecc2181a70d8" providerId="ADAL" clId="{66532462-DE3C-9D45-8567-79A40D317969}" dt="2023-05-31T18:54:47.023" v="3761" actId="20577"/>
          <ac:spMkLst>
            <pc:docMk/>
            <pc:sldMk cId="3458719229" sldId="988"/>
            <ac:spMk id="2" creationId="{00000000-0000-0000-0000-000000000000}"/>
          </ac:spMkLst>
        </pc:spChg>
        <pc:spChg chg="mod">
          <ac:chgData name="Nicky Wakim" userId="63a62853-8dd4-431b-8872-ecc2181a70d8" providerId="ADAL" clId="{66532462-DE3C-9D45-8567-79A40D317969}" dt="2023-05-31T18:53:58.319" v="3747" actId="14100"/>
          <ac:spMkLst>
            <pc:docMk/>
            <pc:sldMk cId="3458719229" sldId="988"/>
            <ac:spMk id="17" creationId="{43A030EE-9B93-5791-E96B-8D370CCA0468}"/>
          </ac:spMkLst>
        </pc:spChg>
        <pc:picChg chg="add mod">
          <ac:chgData name="Nicky Wakim" userId="63a62853-8dd4-431b-8872-ecc2181a70d8" providerId="ADAL" clId="{66532462-DE3C-9D45-8567-79A40D317969}" dt="2023-05-31T18:53:32.197" v="3740"/>
          <ac:picMkLst>
            <pc:docMk/>
            <pc:sldMk cId="3458719229" sldId="988"/>
            <ac:picMk id="3" creationId="{476ED905-D044-041E-8C39-1B95AF6257A3}"/>
          </ac:picMkLst>
        </pc:picChg>
        <pc:picChg chg="mod">
          <ac:chgData name="Nicky Wakim" userId="63a62853-8dd4-431b-8872-ecc2181a70d8" providerId="ADAL" clId="{66532462-DE3C-9D45-8567-79A40D317969}" dt="2023-05-31T18:53:48.552" v="3746" actId="1076"/>
          <ac:picMkLst>
            <pc:docMk/>
            <pc:sldMk cId="3458719229" sldId="988"/>
            <ac:picMk id="9" creationId="{DB8D3242-C0E6-1459-A6B6-1DFF6A6EC39A}"/>
          </ac:picMkLst>
        </pc:picChg>
        <pc:picChg chg="del">
          <ac:chgData name="Nicky Wakim" userId="63a62853-8dd4-431b-8872-ecc2181a70d8" providerId="ADAL" clId="{66532462-DE3C-9D45-8567-79A40D317969}" dt="2023-05-31T18:53:40.616" v="3743" actId="478"/>
          <ac:picMkLst>
            <pc:docMk/>
            <pc:sldMk cId="3458719229" sldId="988"/>
            <ac:picMk id="18" creationId="{722EE10E-72CE-C12A-C177-84359E781DF9}"/>
          </ac:picMkLst>
        </pc:picChg>
      </pc:sldChg>
      <pc:sldChg chg="addSp delSp modSp add mod">
        <pc:chgData name="Nicky Wakim" userId="63a62853-8dd4-431b-8872-ecc2181a70d8" providerId="ADAL" clId="{66532462-DE3C-9D45-8567-79A40D317969}" dt="2023-05-31T19:24:45.816" v="4691" actId="1076"/>
        <pc:sldMkLst>
          <pc:docMk/>
          <pc:sldMk cId="1574119977" sldId="989"/>
        </pc:sldMkLst>
        <pc:spChg chg="del">
          <ac:chgData name="Nicky Wakim" userId="63a62853-8dd4-431b-8872-ecc2181a70d8" providerId="ADAL" clId="{66532462-DE3C-9D45-8567-79A40D317969}" dt="2023-05-31T19:08:58.062" v="4491" actId="478"/>
          <ac:spMkLst>
            <pc:docMk/>
            <pc:sldMk cId="1574119977" sldId="989"/>
            <ac:spMk id="5" creationId="{00000000-0000-0000-0000-000000000000}"/>
          </ac:spMkLst>
        </pc:spChg>
        <pc:spChg chg="add mod">
          <ac:chgData name="Nicky Wakim" userId="63a62853-8dd4-431b-8872-ecc2181a70d8" providerId="ADAL" clId="{66532462-DE3C-9D45-8567-79A40D317969}" dt="2023-05-31T19:23:56.212" v="4681" actId="14100"/>
          <ac:spMkLst>
            <pc:docMk/>
            <pc:sldMk cId="1574119977" sldId="989"/>
            <ac:spMk id="6" creationId="{EE5B7B96-2BF2-6EEC-386B-936A3B12168F}"/>
          </ac:spMkLst>
        </pc:spChg>
        <pc:picChg chg="del">
          <ac:chgData name="Nicky Wakim" userId="63a62853-8dd4-431b-8872-ecc2181a70d8" providerId="ADAL" clId="{66532462-DE3C-9D45-8567-79A40D317969}" dt="2023-05-31T19:08:54.036" v="4490" actId="478"/>
          <ac:picMkLst>
            <pc:docMk/>
            <pc:sldMk cId="1574119977" sldId="989"/>
            <ac:picMk id="8" creationId="{376D45BC-142F-AA04-308C-BB2B3461B5FC}"/>
          </ac:picMkLst>
        </pc:picChg>
        <pc:picChg chg="add mod">
          <ac:chgData name="Nicky Wakim" userId="63a62853-8dd4-431b-8872-ecc2181a70d8" providerId="ADAL" clId="{66532462-DE3C-9D45-8567-79A40D317969}" dt="2023-05-31T19:24:38.280" v="4690" actId="1076"/>
          <ac:picMkLst>
            <pc:docMk/>
            <pc:sldMk cId="1574119977" sldId="989"/>
            <ac:picMk id="9" creationId="{2E0103F4-EE2A-B836-47BB-8A5DDE3D7A78}"/>
          </ac:picMkLst>
        </pc:picChg>
        <pc:picChg chg="add mod">
          <ac:chgData name="Nicky Wakim" userId="63a62853-8dd4-431b-8872-ecc2181a70d8" providerId="ADAL" clId="{66532462-DE3C-9D45-8567-79A40D317969}" dt="2023-05-31T19:24:45.816" v="4691" actId="1076"/>
          <ac:picMkLst>
            <pc:docMk/>
            <pc:sldMk cId="1574119977" sldId="989"/>
            <ac:picMk id="11" creationId="{14C7810A-AAAC-E58B-3F19-494FA7C85FBB}"/>
          </ac:picMkLst>
        </pc:picChg>
        <pc:picChg chg="del">
          <ac:chgData name="Nicky Wakim" userId="63a62853-8dd4-431b-8872-ecc2181a70d8" providerId="ADAL" clId="{66532462-DE3C-9D45-8567-79A40D317969}" dt="2023-05-31T19:09:09.513" v="4493" actId="478"/>
          <ac:picMkLst>
            <pc:docMk/>
            <pc:sldMk cId="1574119977" sldId="989"/>
            <ac:picMk id="6146" creationId="{00000000-0000-0000-0000-000000000000}"/>
          </ac:picMkLst>
        </pc:picChg>
        <pc:cxnChg chg="del">
          <ac:chgData name="Nicky Wakim" userId="63a62853-8dd4-431b-8872-ecc2181a70d8" providerId="ADAL" clId="{66532462-DE3C-9D45-8567-79A40D317969}" dt="2023-05-31T19:09:11.062" v="4494" actId="478"/>
          <ac:cxnSpMkLst>
            <pc:docMk/>
            <pc:sldMk cId="1574119977" sldId="989"/>
            <ac:cxnSpMk id="7" creationId="{00000000-0000-0000-0000-000000000000}"/>
          </ac:cxnSpMkLst>
        </pc:cxnChg>
      </pc:sldChg>
      <pc:sldChg chg="addSp modSp add mod">
        <pc:chgData name="Nicky Wakim" userId="63a62853-8dd4-431b-8872-ecc2181a70d8" providerId="ADAL" clId="{66532462-DE3C-9D45-8567-79A40D317969}" dt="2023-05-31T19:38:41.133" v="5092" actId="207"/>
        <pc:sldMkLst>
          <pc:docMk/>
          <pc:sldMk cId="3722320104" sldId="990"/>
        </pc:sldMkLst>
        <pc:spChg chg="add mod">
          <ac:chgData name="Nicky Wakim" userId="63a62853-8dd4-431b-8872-ecc2181a70d8" providerId="ADAL" clId="{66532462-DE3C-9D45-8567-79A40D317969}" dt="2023-05-31T19:38:41.133" v="5092" actId="207"/>
          <ac:spMkLst>
            <pc:docMk/>
            <pc:sldMk cId="3722320104" sldId="990"/>
            <ac:spMk id="7" creationId="{0181948C-9988-3179-6B2F-AA3D75E03C02}"/>
          </ac:spMkLst>
        </pc:spChg>
      </pc:sldChg>
      <pc:sldChg chg="addSp modSp add mod">
        <pc:chgData name="Nicky Wakim" userId="63a62853-8dd4-431b-8872-ecc2181a70d8" providerId="ADAL" clId="{66532462-DE3C-9D45-8567-79A40D317969}" dt="2023-05-31T19:38:58.195" v="5097" actId="14100"/>
        <pc:sldMkLst>
          <pc:docMk/>
          <pc:sldMk cId="1500284664" sldId="991"/>
        </pc:sldMkLst>
        <pc:spChg chg="mod">
          <ac:chgData name="Nicky Wakim" userId="63a62853-8dd4-431b-8872-ecc2181a70d8" providerId="ADAL" clId="{66532462-DE3C-9D45-8567-79A40D317969}" dt="2023-05-31T19:38:53.971" v="5094" actId="14100"/>
          <ac:spMkLst>
            <pc:docMk/>
            <pc:sldMk cId="1500284664" sldId="991"/>
            <ac:spMk id="7" creationId="{0181948C-9988-3179-6B2F-AA3D75E03C02}"/>
          </ac:spMkLst>
        </pc:spChg>
        <pc:spChg chg="add mod">
          <ac:chgData name="Nicky Wakim" userId="63a62853-8dd4-431b-8872-ecc2181a70d8" providerId="ADAL" clId="{66532462-DE3C-9D45-8567-79A40D317969}" dt="2023-05-31T19:38:58.195" v="5097" actId="14100"/>
          <ac:spMkLst>
            <pc:docMk/>
            <pc:sldMk cId="1500284664" sldId="991"/>
            <ac:spMk id="8" creationId="{7378CC68-EE39-358F-694E-E37332F348D0}"/>
          </ac:spMkLst>
        </pc:spChg>
      </pc:sldChg>
      <pc:sldChg chg="modSp add mod">
        <pc:chgData name="Nicky Wakim" userId="63a62853-8dd4-431b-8872-ecc2181a70d8" providerId="ADAL" clId="{66532462-DE3C-9D45-8567-79A40D317969}" dt="2023-05-31T19:39:26.950" v="5103" actId="14100"/>
        <pc:sldMkLst>
          <pc:docMk/>
          <pc:sldMk cId="1720938378" sldId="992"/>
        </pc:sldMkLst>
        <pc:spChg chg="mod">
          <ac:chgData name="Nicky Wakim" userId="63a62853-8dd4-431b-8872-ecc2181a70d8" providerId="ADAL" clId="{66532462-DE3C-9D45-8567-79A40D317969}" dt="2023-05-31T19:39:24.711" v="5102" actId="14100"/>
          <ac:spMkLst>
            <pc:docMk/>
            <pc:sldMk cId="1720938378" sldId="992"/>
            <ac:spMk id="7" creationId="{0181948C-9988-3179-6B2F-AA3D75E03C02}"/>
          </ac:spMkLst>
        </pc:spChg>
        <pc:spChg chg="mod">
          <ac:chgData name="Nicky Wakim" userId="63a62853-8dd4-431b-8872-ecc2181a70d8" providerId="ADAL" clId="{66532462-DE3C-9D45-8567-79A40D317969}" dt="2023-05-31T19:39:26.950" v="5103" actId="14100"/>
          <ac:spMkLst>
            <pc:docMk/>
            <pc:sldMk cId="1720938378" sldId="992"/>
            <ac:spMk id="8" creationId="{7378CC68-EE39-358F-694E-E37332F348D0}"/>
          </ac:spMkLst>
        </pc:spChg>
      </pc:sldChg>
      <pc:sldChg chg="delSp modSp add mod">
        <pc:chgData name="Nicky Wakim" userId="63a62853-8dd4-431b-8872-ecc2181a70d8" providerId="ADAL" clId="{66532462-DE3C-9D45-8567-79A40D317969}" dt="2023-05-31T19:39:45.060" v="5106" actId="478"/>
        <pc:sldMkLst>
          <pc:docMk/>
          <pc:sldMk cId="2577981798" sldId="993"/>
        </pc:sldMkLst>
        <pc:spChg chg="del">
          <ac:chgData name="Nicky Wakim" userId="63a62853-8dd4-431b-8872-ecc2181a70d8" providerId="ADAL" clId="{66532462-DE3C-9D45-8567-79A40D317969}" dt="2023-05-31T19:39:45.060" v="5106" actId="478"/>
          <ac:spMkLst>
            <pc:docMk/>
            <pc:sldMk cId="2577981798" sldId="993"/>
            <ac:spMk id="7" creationId="{0181948C-9988-3179-6B2F-AA3D75E03C02}"/>
          </ac:spMkLst>
        </pc:spChg>
        <pc:spChg chg="mod">
          <ac:chgData name="Nicky Wakim" userId="63a62853-8dd4-431b-8872-ecc2181a70d8" providerId="ADAL" clId="{66532462-DE3C-9D45-8567-79A40D317969}" dt="2023-05-31T19:39:44.264" v="5105" actId="14100"/>
          <ac:spMkLst>
            <pc:docMk/>
            <pc:sldMk cId="2577981798" sldId="993"/>
            <ac:spMk id="8" creationId="{7378CC68-EE39-358F-694E-E37332F348D0}"/>
          </ac:spMkLst>
        </pc:spChg>
      </pc:sldChg>
      <pc:sldChg chg="add del">
        <pc:chgData name="Nicky Wakim" userId="63a62853-8dd4-431b-8872-ecc2181a70d8" providerId="ADAL" clId="{66532462-DE3C-9D45-8567-79A40D317969}" dt="2023-05-31T19:47:32.859" v="5329" actId="2696"/>
        <pc:sldMkLst>
          <pc:docMk/>
          <pc:sldMk cId="1573427021" sldId="994"/>
        </pc:sldMkLst>
      </pc:sldChg>
      <pc:sldChg chg="modSp new mod">
        <pc:chgData name="Nicky Wakim" userId="63a62853-8dd4-431b-8872-ecc2181a70d8" providerId="ADAL" clId="{66532462-DE3C-9D45-8567-79A40D317969}" dt="2023-05-31T19:48:41.726" v="5567" actId="20577"/>
        <pc:sldMkLst>
          <pc:docMk/>
          <pc:sldMk cId="3238046467" sldId="995"/>
        </pc:sldMkLst>
        <pc:spChg chg="mod">
          <ac:chgData name="Nicky Wakim" userId="63a62853-8dd4-431b-8872-ecc2181a70d8" providerId="ADAL" clId="{66532462-DE3C-9D45-8567-79A40D317969}" dt="2023-05-31T19:47:44.143" v="5380" actId="20577"/>
          <ac:spMkLst>
            <pc:docMk/>
            <pc:sldMk cId="3238046467" sldId="995"/>
            <ac:spMk id="2" creationId="{09928F12-8810-FE89-E1D0-8437DE614B93}"/>
          </ac:spMkLst>
        </pc:spChg>
        <pc:spChg chg="mod">
          <ac:chgData name="Nicky Wakim" userId="63a62853-8dd4-431b-8872-ecc2181a70d8" providerId="ADAL" clId="{66532462-DE3C-9D45-8567-79A40D317969}" dt="2023-05-31T19:48:41.726" v="5567" actId="20577"/>
          <ac:spMkLst>
            <pc:docMk/>
            <pc:sldMk cId="3238046467" sldId="995"/>
            <ac:spMk id="6" creationId="{1AFC041D-11BF-5A02-B632-56FF8A0FD3B6}"/>
          </ac:spMkLst>
        </pc:spChg>
      </pc:sldChg>
      <pc:sldChg chg="modSp new mod">
        <pc:chgData name="Nicky Wakim" userId="63a62853-8dd4-431b-8872-ecc2181a70d8" providerId="ADAL" clId="{66532462-DE3C-9D45-8567-79A40D317969}" dt="2023-05-31T19:49:35.167" v="5589" actId="20577"/>
        <pc:sldMkLst>
          <pc:docMk/>
          <pc:sldMk cId="3688171312" sldId="996"/>
        </pc:sldMkLst>
        <pc:spChg chg="mod">
          <ac:chgData name="Nicky Wakim" userId="63a62853-8dd4-431b-8872-ecc2181a70d8" providerId="ADAL" clId="{66532462-DE3C-9D45-8567-79A40D317969}" dt="2023-05-31T19:49:35.167" v="5589" actId="20577"/>
          <ac:spMkLst>
            <pc:docMk/>
            <pc:sldMk cId="3688171312" sldId="996"/>
            <ac:spMk id="2" creationId="{DD7E8F5A-B77B-473C-0051-47F8F1E779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99CFBA-4C7D-0A47-ADE8-843D8E846D28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C547C-3A58-6549-95CC-4B6A6895F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5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98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8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23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74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C547C-3A58-6549-95CC-4B6A6895F1F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9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3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84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5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4"/>
            <a:ext cx="6878288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7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04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58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4" indent="-216694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4" indent="-216694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4" indent="-215504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4" indent="-215504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4" indent="-215504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2"/>
            <a:ext cx="4114800" cy="228599"/>
          </a:xfrm>
        </p:spPr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36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May 31, 2023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15 Notes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4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4"/>
            <a:ext cx="2743200" cy="213886"/>
          </a:xfrm>
        </p:spPr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0"/>
            <a:ext cx="4114800" cy="228599"/>
          </a:xfrm>
        </p:spPr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60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3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69988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77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6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3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1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6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May 31,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2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15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26C14-EDCA-BA41-88A6-577D33A93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asa-oregon-chapter-short-cours" TargetMode="External"/><Relationship Id="rId2" Type="http://schemas.openxmlformats.org/officeDocument/2006/relationships/hyperlink" Target="https://ohsu.ca1.qualtrics.com/jfe/form/SV_0OH1eqNZtawhhc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SnDwJxNFZ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78C0-5754-1333-DF17-4B95336489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Assessing Model Fit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FE0D-BF60-4F6D-AC71-05D44F3DD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5D22C-E385-90C3-527F-C7DE7F3D5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54517-D18A-075C-C0A0-8967581C0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5F39-F903-59FD-B347-84A40253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3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widely used non-hypothesis testing based measurements that helps select a good model</a:t>
            </a:r>
          </a:p>
          <a:p>
            <a:pPr lvl="1"/>
            <a:r>
              <a:rPr lang="en-US" dirty="0"/>
              <a:t>Akaike Information Criterion (AIC)</a:t>
            </a:r>
          </a:p>
          <a:p>
            <a:pPr lvl="1"/>
            <a:r>
              <a:rPr lang="en-US" dirty="0"/>
              <a:t>Bayesian Information Criterion (BIC)</a:t>
            </a:r>
          </a:p>
          <a:p>
            <a:pPr lvl="1"/>
            <a:endParaRPr lang="en-US" sz="1100" dirty="0"/>
          </a:p>
          <a:p>
            <a:r>
              <a:rPr lang="en-US" dirty="0"/>
              <a:t>Unlike likelihood ratio test which is only suitable for nested model, AIC and BIC are suitable for both nested and non-nested model</a:t>
            </a:r>
          </a:p>
          <a:p>
            <a:endParaRPr lang="en-US" sz="1100" dirty="0"/>
          </a:p>
          <a:p>
            <a:r>
              <a:rPr lang="en-US" dirty="0"/>
              <a:t>There is no hypothesis/conclusion testing for the comparison between two models</a:t>
            </a:r>
          </a:p>
          <a:p>
            <a:pPr lvl="1"/>
            <a:r>
              <a:rPr lang="en-US" dirty="0"/>
              <a:t>So not the best for selecting covariates to include in model</a:t>
            </a:r>
          </a:p>
          <a:p>
            <a:pPr lvl="1"/>
            <a:r>
              <a:rPr lang="en-US" dirty="0"/>
              <a:t>BUT helpful if you have a few preliminary final models that you want to compare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971B4-4C5A-2FEB-95F9-0EE84BD2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47F3A-CD9B-970E-CDB6-434F64058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76460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7F31-CA06-73D0-AEA5-A88476E1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AB5A1-ECBD-9864-6CFC-F658455F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3740-7F99-7F7A-AD00-868F3E0D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29F7-15E4-765F-DA44-97E88649B1F9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1</a:t>
            </a:r>
          </a:p>
        </p:txBody>
      </p:sp>
    </p:spTree>
    <p:extLst>
      <p:ext uri="{BB962C8B-B14F-4D97-AF65-F5344CB8AC3E}">
        <p14:creationId xmlns:p14="http://schemas.microsoft.com/office/powerpoint/2010/main" val="39343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155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Both AIC and BIC penalize a model for having many parameters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𝐴𝐼𝐶</m:t>
                    </m:r>
                    <m:r>
                      <a:rPr lang="en-US" i="1">
                        <a:latin typeface="Cambria Math"/>
                      </a:rPr>
                      <m:t>=−2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/>
                          </a:rPr>
                          <m:t>𝑙𝑖𝑘𝑒𝑙𝑖h𝑜𝑜𝑑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>
                        <a:latin typeface="Cambria Math"/>
                      </a:rPr>
                      <m:t>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𝐵𝐼𝐶</m:t>
                    </m:r>
                    <m:r>
                      <a:rPr lang="en-US" i="1">
                        <a:latin typeface="Cambria Math"/>
                      </a:rPr>
                      <m:t>=−2</m:t>
                    </m:r>
                    <m:r>
                      <a:rPr lang="en-US" i="1">
                        <a:latin typeface="Cambria Math"/>
                      </a:rPr>
                      <m:t>𝑙𝑜𝑔𝑙𝑖𝑘𝑒𝑙𝑖h𝑜𝑜𝑑</m:t>
                    </m:r>
                    <m:r>
                      <a:rPr lang="en-US" i="1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qlog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i="1">
                        <a:latin typeface="Cambria Math"/>
                      </a:rPr>
                      <m:t>n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i="1" dirty="0">
                  <a:latin typeface="Cambria Math"/>
                </a:endParaRPr>
              </a:p>
              <a:p>
                <a:pPr marL="400050" lvl="1" indent="0">
                  <a:buNone/>
                </a:pPr>
                <a:r>
                  <a:rPr lang="en-US" dirty="0"/>
                  <a:t>Where q is the number of parameters in the model and n is the sample size</a:t>
                </a:r>
              </a:p>
              <a:p>
                <a:pPr>
                  <a:spcBef>
                    <a:spcPts val="1800"/>
                  </a:spcBef>
                  <a:spcAft>
                    <a:spcPts val="1800"/>
                  </a:spcAft>
                </a:pPr>
                <a:r>
                  <a:rPr lang="en-US" dirty="0"/>
                  <a:t>Both AIC and BIC can </a:t>
                </a:r>
                <a:r>
                  <a:rPr lang="en-US" b="1" dirty="0"/>
                  <a:t>only</a:t>
                </a:r>
                <a:r>
                  <a:rPr lang="en-US" dirty="0"/>
                  <a:t> be used to compare models fitting the </a:t>
                </a:r>
                <a:r>
                  <a:rPr lang="en-US" b="1" dirty="0"/>
                  <a:t>same data set</a:t>
                </a:r>
              </a:p>
              <a:p>
                <a:r>
                  <a:rPr lang="en-US" dirty="0"/>
                  <a:t>In comparing two models, </a:t>
                </a:r>
                <a:r>
                  <a:rPr lang="en-US" b="1" dirty="0"/>
                  <a:t>the model with smaller AIC and/or BIC is preferred</a:t>
                </a:r>
                <a:endParaRPr lang="en-US" dirty="0"/>
              </a:p>
              <a:p>
                <a:pPr lvl="1"/>
                <a:r>
                  <a:rPr lang="en-US" dirty="0"/>
                  <a:t>When the difference in AIC between two models exceeds 3, the difference is viewed as “meaningful”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15500" cy="5413248"/>
              </a:xfrm>
              <a:blipFill>
                <a:blip r:embed="rId2"/>
                <a:stretch>
                  <a:fillRect l="-1175" t="-1874" r="-1828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BB8A85-694E-599B-0A48-83DC0923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293FB-9027-E8D1-8364-33D05851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225161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 in R and 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0782300" cy="5413248"/>
          </a:xfrm>
        </p:spPr>
        <p:txBody>
          <a:bodyPr>
            <a:normAutofit/>
          </a:bodyPr>
          <a:lstStyle/>
          <a:p>
            <a:r>
              <a:rPr lang="en-US" dirty="0"/>
              <a:t>After fitting the logistic regression model, can calculate AIC and BIC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FF3164-EB9C-45CA-F0AF-45053430F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200025" y="2940970"/>
            <a:ext cx="5295900" cy="341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5AE154-50DB-19BF-931A-F0A122609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296025" y="2977029"/>
            <a:ext cx="5295900" cy="3416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60D99-0644-FEDC-7FD1-5029EAEF9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8450"/>
            <a:ext cx="5695950" cy="11765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490F5D-90F9-1687-E33B-22D651C0E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68450"/>
            <a:ext cx="5695950" cy="1184383"/>
          </a:xfrm>
          <a:prstGeom prst="rect">
            <a:avLst/>
          </a:prstGeom>
        </p:spPr>
      </p:pic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2CC12BD1-E39C-C227-6A09-75BE04BF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663CF15-BBE3-0DF4-2288-00E4150D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091412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to Assess Model Fit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Computation and evaluation of </a:t>
            </a:r>
            <a:r>
              <a:rPr lang="en-US" b="1" dirty="0"/>
              <a:t>overall measures of fit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b="1" dirty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Examination of the </a:t>
            </a:r>
            <a:r>
              <a:rPr lang="en-US" b="1" dirty="0"/>
              <a:t>individual components</a:t>
            </a:r>
            <a:r>
              <a:rPr lang="en-US" dirty="0"/>
              <a:t> of the summary statistics (often through picture)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Examination of other measures of the difference or </a:t>
            </a:r>
            <a:r>
              <a:rPr lang="en-US" b="1" dirty="0"/>
              <a:t>distance between the observed and fitted values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6FA47-A68C-8405-873F-54EE86A34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CDEE-3DE0-11CE-6DE9-6207322CB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46977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to Assess Model Fit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Computation and evaluation of </a:t>
            </a:r>
            <a:r>
              <a:rPr lang="en-US" b="1" dirty="0"/>
              <a:t>overall measures of fit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b="1" dirty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Examination of the </a:t>
            </a:r>
            <a:r>
              <a:rPr lang="en-US" b="1" dirty="0"/>
              <a:t>individual components</a:t>
            </a:r>
            <a:r>
              <a:rPr lang="en-US" dirty="0"/>
              <a:t> of the summary statistics (often through picture)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Examination of other measures of the difference or </a:t>
            </a:r>
            <a:r>
              <a:rPr lang="en-US" b="1" dirty="0"/>
              <a:t>distance between the observed and fitted values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CC589-DB94-C164-326B-EFDEB832341F}"/>
              </a:ext>
            </a:extLst>
          </p:cNvPr>
          <p:cNvSpPr/>
          <p:nvPr/>
        </p:nvSpPr>
        <p:spPr>
          <a:xfrm>
            <a:off x="118533" y="990601"/>
            <a:ext cx="9144000" cy="843281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5C79-D61E-5CD1-FC81-9E0A0C788F4F}"/>
              </a:ext>
            </a:extLst>
          </p:cNvPr>
          <p:cNvSpPr/>
          <p:nvPr/>
        </p:nvSpPr>
        <p:spPr>
          <a:xfrm>
            <a:off x="9262533" y="990374"/>
            <a:ext cx="2139245" cy="843281"/>
          </a:xfrm>
          <a:prstGeom prst="rect">
            <a:avLst/>
          </a:prstGeom>
          <a:solidFill>
            <a:schemeClr val="accent6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LAST CLASS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F6DCB-E2CE-5816-666B-C0200942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51B75-069D-F14F-1B02-80EF6564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1330063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Measure of Fit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Test statistics of goodness-of-fit</a:t>
                </a:r>
              </a:p>
              <a:p>
                <a:pPr lvl="1"/>
                <a:r>
                  <a:rPr lang="en-US" dirty="0"/>
                  <a:t>When the model only contains categorical independent variables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Pearson residual statistic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 ~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𝑝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Used when the number of covariate patterns is much less than the number of observations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endParaRPr lang="en-US" sz="1400" dirty="0"/>
              </a:p>
              <a:p>
                <a:pPr lvl="1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When the model contains continuous  independent variables</a:t>
                </a:r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Hosmer and </a:t>
                </a:r>
                <a:r>
                  <a:rPr lang="en-US" dirty="0" err="1"/>
                  <a:t>Lemeshow</a:t>
                </a:r>
                <a:r>
                  <a:rPr lang="en-US" dirty="0"/>
                  <a:t> goodness-of-fit statistic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~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−2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2"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Used when the number of covariate patterns is close or equal to the number of observations</a:t>
                </a:r>
              </a:p>
              <a:p>
                <a:pPr lvl="2">
                  <a:spcBef>
                    <a:spcPts val="0"/>
                  </a:spcBef>
                  <a:spcAft>
                    <a:spcPts val="1800"/>
                  </a:spcAft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694" b="-4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F2B22-464B-F08F-93B1-FC9AFB5A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A9850-228B-8ECA-BD4E-459B803C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264578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Measure of Fit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Area under ROC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Measure the ability of the multiple logistics regression to discriminate between those subjects who experience the outcome versus those who do not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r>
              <a:rPr lang="en-US" dirty="0"/>
              <a:t>AIC and BIC</a:t>
            </a:r>
          </a:p>
          <a:p>
            <a:pPr lvl="1"/>
            <a:r>
              <a:rPr lang="en-US" dirty="0"/>
              <a:t>Used to compare non-nested (and nested) models.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810AE-EAA2-4132-0FF7-37E39239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DE237-7A8F-B3C9-A356-62587B939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229905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Measure of Fit: </a:t>
            </a:r>
            <a:r>
              <a:rPr lang="en-US" b="1" dirty="0"/>
              <a:t>GLOW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b="1" dirty="0">
                    <a:solidFill>
                      <a:schemeClr val="accent5"/>
                    </a:solidFill>
                  </a:rPr>
                  <a:t>Preliminary final model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8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  <a:blipFill>
                <a:blip r:embed="rId2"/>
                <a:stretch>
                  <a:fillRect l="-99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25A5EF5-0C39-9056-C83D-F455B61F39C9}"/>
              </a:ext>
            </a:extLst>
          </p:cNvPr>
          <p:cNvSpPr/>
          <p:nvPr/>
        </p:nvSpPr>
        <p:spPr>
          <a:xfrm>
            <a:off x="8948056" y="1115200"/>
            <a:ext cx="2743200" cy="1014548"/>
          </a:xfrm>
          <a:prstGeom prst="rect">
            <a:avLst/>
          </a:prstGeom>
          <a:solidFill>
            <a:srgbClr val="F7CB25">
              <a:alpha val="72941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PF 	= Prior Fracture</a:t>
            </a:r>
          </a:p>
          <a:p>
            <a:r>
              <a:rPr lang="en-US" sz="2000" dirty="0">
                <a:solidFill>
                  <a:schemeClr val="tx1"/>
                </a:solidFill>
              </a:rPr>
              <a:t>MF 	= Mom had fracture</a:t>
            </a:r>
          </a:p>
          <a:p>
            <a:r>
              <a:rPr lang="en-US" sz="2000" dirty="0">
                <a:solidFill>
                  <a:schemeClr val="tx1"/>
                </a:solidFill>
              </a:rPr>
              <a:t>AA	= Arm Assistance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8291F-7BF8-D2AF-FE2D-8D4710B8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67597-97FD-1C24-917F-C4C7EDD1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154155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Overall Measure of Fit: </a:t>
            </a:r>
            <a:r>
              <a:rPr lang="en-US" b="1" dirty="0"/>
              <a:t>GLOW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2400" b="1" dirty="0">
                    <a:solidFill>
                      <a:schemeClr val="accent5"/>
                    </a:solidFill>
                  </a:rPr>
                  <a:t>Preliminary final model: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𝐻𝑒𝑖𝑔h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𝐴𝑔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sz="2400" b="1" dirty="0"/>
                  <a:t>We can examine the overall model fit using:</a:t>
                </a:r>
                <a:endParaRPr lang="en-US" sz="2400" b="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Not comparing to any other models: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Pearson residuals: Not appropriate for this model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Hosmer-</a:t>
                </a:r>
                <a:r>
                  <a:rPr lang="en-US" sz="2400" dirty="0" err="1"/>
                  <a:t>Lemeshow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𝐶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/>
                      <m:t>6.39</m:t>
                    </m:r>
                  </m:oMath>
                </a14:m>
                <a:r>
                  <a:rPr lang="en-US" sz="2400" dirty="0"/>
                  <a:t>, p-value = 0.60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AUC-ROC: 0.7286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endParaRPr lang="en-US" sz="24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Can be used to compare to other models: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AUC-ROC: 0.7286</a:t>
                </a: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400" dirty="0"/>
                  <a:t>AIC/BIC: 518.50 / 556.43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538857" cy="5413248"/>
              </a:xfrm>
              <a:blipFill>
                <a:blip r:embed="rId2"/>
                <a:stretch>
                  <a:fillRect l="-880" t="-2342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58291F-7BF8-D2AF-FE2D-8D4710B86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267597-97FD-1C24-917F-C4C7EDD1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47511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924D-8383-14CB-9CA1-1D7F76DA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1A11E1-8035-7D03-535A-9EE2A0E8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D683-7A4E-7F10-D7E9-2808F4813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890B5-4EA1-EB40-73C4-61D6388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E6093-DF63-5F3E-DF14-436A3CA7D0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SPH Student Survey:</a:t>
            </a:r>
          </a:p>
          <a:p>
            <a:pPr lvl="1"/>
            <a:r>
              <a:rPr lang="en-US" dirty="0">
                <a:hlinkClick r:id="rId2"/>
              </a:rPr>
              <a:t>https://ohsu.ca1.qualtrics.com/jfe/form/SV_0OH1eqNZtawhhcy</a:t>
            </a:r>
            <a:r>
              <a:rPr lang="en-US" dirty="0"/>
              <a:t> </a:t>
            </a:r>
          </a:p>
          <a:p>
            <a:r>
              <a:rPr lang="en-US" dirty="0"/>
              <a:t>Quarto workshop</a:t>
            </a:r>
          </a:p>
          <a:p>
            <a:pPr lvl="1"/>
            <a:r>
              <a:rPr lang="en-US" dirty="0">
                <a:hlinkClick r:id="rId3"/>
              </a:rPr>
              <a:t>https://sites.google.com/view/asa-oregon-chapter-short-cours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Fee waived for first 25 students who sign up!</a:t>
            </a:r>
          </a:p>
          <a:p>
            <a:pPr lvl="1"/>
            <a:r>
              <a:rPr lang="en-US" dirty="0"/>
              <a:t>Attending half, and leaving after the lunch break could work?</a:t>
            </a:r>
          </a:p>
          <a:p>
            <a:r>
              <a:rPr lang="en-US" dirty="0"/>
              <a:t>Will post Midterm feedback form by end of this week</a:t>
            </a:r>
          </a:p>
          <a:p>
            <a:pPr lvl="1"/>
            <a:r>
              <a:rPr lang="en-US" dirty="0"/>
              <a:t>Should take about 10 minutes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82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B16-E351-09A2-F001-A783FE41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15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F08-C4A0-5B30-C9EE-695CF1A6F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399134" cy="54864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Revisit Pearson Residual: How to extract Pearson residuals and other summary measures in 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Apply AIC and BIC as a summary measure to make additional comparisons between potential models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Understand the components of calculations for logistic regression diagnostics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Plot and determine observations where regression does not fit well or are influential using specific diagnostic values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94C1-64CD-BD70-9789-C6FED5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F3E9-3AA2-401C-3496-3BE12CFB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CD8-FF18-57AD-A83F-706F0C9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1948C-9988-3179-6B2F-AA3D75E03C02}"/>
              </a:ext>
            </a:extLst>
          </p:cNvPr>
          <p:cNvSpPr/>
          <p:nvPr/>
        </p:nvSpPr>
        <p:spPr>
          <a:xfrm>
            <a:off x="152400" y="5023413"/>
            <a:ext cx="11642203" cy="1400535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8CC68-EE39-358F-694E-E37332F348D0}"/>
              </a:ext>
            </a:extLst>
          </p:cNvPr>
          <p:cNvSpPr/>
          <p:nvPr/>
        </p:nvSpPr>
        <p:spPr>
          <a:xfrm>
            <a:off x="152400" y="1007616"/>
            <a:ext cx="11642203" cy="2545812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38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Number of Covariate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Covariate patterns are the unique covariate combinations that are observed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For example: </a:t>
            </a:r>
            <a:r>
              <a:rPr lang="en-US" dirty="0"/>
              <a:t>model contains two categorical covariates (sex assigned at birth and smoking status), there will be </a:t>
            </a:r>
            <a:r>
              <a:rPr lang="en-US" b="1" dirty="0"/>
              <a:t>4 unique combination </a:t>
            </a:r>
            <a:r>
              <a:rPr lang="en-US" dirty="0"/>
              <a:t>of these factors</a:t>
            </a:r>
            <a:endParaRPr lang="en-US" dirty="0">
              <a:sym typeface="Wingdings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ym typeface="Wingdings" pitchFamily="2" charset="2"/>
              </a:rPr>
              <a:t>T</a:t>
            </a:r>
            <a:r>
              <a:rPr lang="en-US" dirty="0"/>
              <a:t>his model has 4 </a:t>
            </a:r>
            <a:r>
              <a:rPr lang="en-US" b="1" i="1" dirty="0"/>
              <a:t>covariate patterns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When we have continuous covariates, the number of covariate patterns will be close to the number of individuals in the dataset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6E9DBE5-1860-DA7F-D550-27820429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24,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302ADF2-95E6-F821-D919-8ADE86B4C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14 Notes</a:t>
            </a:r>
          </a:p>
        </p:txBody>
      </p:sp>
    </p:spTree>
    <p:extLst>
      <p:ext uri="{BB962C8B-B14F-4D97-AF65-F5344CB8AC3E}">
        <p14:creationId xmlns:p14="http://schemas.microsoft.com/office/powerpoint/2010/main" val="151561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measure to diagnostics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Now, we need to investigate diagnostics looking at individual data or covariate pattern data</a:t>
                </a:r>
              </a:p>
              <a:p>
                <a:pPr lvl="1"/>
                <a:r>
                  <a:rPr lang="en-US" dirty="0"/>
                  <a:t>Make sure the overall measure has not been influenced by certain observations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key quantities from logistic regression diagnostics are the components of “residual sum-of-squares”</a:t>
                </a:r>
              </a:p>
              <a:p>
                <a:pPr lvl="1"/>
                <a:r>
                  <a:rPr lang="en-US" dirty="0"/>
                  <a:t>The same idea as in the linear regression</a:t>
                </a:r>
              </a:p>
              <a:p>
                <a:pPr lvl="1"/>
                <a:r>
                  <a:rPr lang="en-US" dirty="0"/>
                  <a:t>Assessed for </a:t>
                </a:r>
                <a:r>
                  <a:rPr lang="en-US" b="1" dirty="0"/>
                  <a:t>each covariate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by computing standardized Pearson residuals and Deviance residuals</a:t>
                </a:r>
              </a:p>
              <a:p>
                <a:pPr lvl="2"/>
                <a:r>
                  <a:rPr lang="en-US" dirty="0"/>
                  <a:t>Standardization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 leverage values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48113-A6E5-0DD9-0945-EE61E8D2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28FC5-E11F-ACF4-7AB6-6EEBC3C9E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899493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Hat Matrix and Leverage Values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698182" cy="541324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We have learned “hat” matrix and leverage values from linear regression diagnostics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In linear regression, the hat matrix projects the outcome variable onto the covariate space: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𝐻𝑦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linear regression residuals is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leverage is just the diagonal elements of the hat matrix, which is proportional to the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the mean of the data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698182" cy="5413248"/>
              </a:xfrm>
              <a:blipFill>
                <a:blip r:embed="rId2"/>
                <a:stretch>
                  <a:fillRect l="-1178" t="-1874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27BE7-3FF7-4601-A0FC-41419831E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AE0DB-CC8C-AF96-2CE3-49261195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232329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 Matrix and Leverage Values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In logistic regression model, the hat matrix is:</a:t>
                </a:r>
              </a:p>
              <a:p>
                <a:pPr marL="0" indent="0">
                  <a:buNone/>
                </a:pPr>
                <a:endParaRPr lang="en-US" sz="9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/>
                        </a:rPr>
                        <m:t>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𝑉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sz="900" dirty="0"/>
              </a:p>
              <a:p>
                <a:r>
                  <a:rPr lang="en-US" dirty="0"/>
                  <a:t>The leverage is </a:t>
                </a:r>
              </a:p>
              <a:p>
                <a:endParaRPr lang="en-US" sz="9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𝑽𝑿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br>
                  <a:rPr lang="en-US" b="0" dirty="0"/>
                </a:br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  weighted distance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   model based estimator of 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4400" dirty="0"/>
              </a:p>
              <a:p>
                <a:pPr lvl="2"/>
                <a:endParaRPr lang="en-US" sz="900" dirty="0"/>
              </a:p>
              <a:p>
                <a:pPr marL="342900" lvl="1" indent="-342900">
                  <a:lnSpc>
                    <a:spcPct val="8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reflects the relative influence of each covariate pattern on the model’s fit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B428D3A-59F4-1D52-13D0-70897EF4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78782B4-967A-943D-03D1-CDC8D294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53997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Diagnostic Statistics Computation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diagnostic statistics computation approach</a:t>
            </a:r>
          </a:p>
          <a:p>
            <a:endParaRPr lang="en-US" dirty="0"/>
          </a:p>
          <a:p>
            <a:pPr lvl="1"/>
            <a:r>
              <a:rPr lang="en-US" dirty="0"/>
              <a:t>Approach 1: computed by covariate pattern</a:t>
            </a:r>
          </a:p>
          <a:p>
            <a:pPr lvl="2"/>
            <a:r>
              <a:rPr lang="en-US" dirty="0"/>
              <a:t>Recommendation of HLS textbook.</a:t>
            </a:r>
          </a:p>
          <a:p>
            <a:pPr lvl="2"/>
            <a:r>
              <a:rPr lang="en-US" dirty="0"/>
              <a:t>R uses this approach</a:t>
            </a:r>
          </a:p>
          <a:p>
            <a:pPr lvl="2"/>
            <a:r>
              <a:rPr lang="en-US" dirty="0"/>
              <a:t>Identify outliers as group that shares the same covariate values (in the same covariate pattern)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Approach 2: individual observation approach</a:t>
            </a:r>
          </a:p>
          <a:p>
            <a:pPr lvl="2"/>
            <a:r>
              <a:rPr lang="en-US" dirty="0"/>
              <a:t>SAS uses this approach</a:t>
            </a:r>
          </a:p>
          <a:p>
            <a:pPr lvl="2"/>
            <a:r>
              <a:rPr lang="en-US" dirty="0"/>
              <a:t>Identify outliers as individual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5ACC5-BDC1-1D0E-6B97-8BCD8397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F7564-81BA-E403-44F5-CFB808A9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1795418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Diagnostic Statistics Computation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8" y="1139952"/>
                <a:ext cx="10600483" cy="541324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500" dirty="0"/>
                  <a:t>Why prefer covariate patterns approach?</a:t>
                </a:r>
              </a:p>
              <a:p>
                <a:pPr lvl="1"/>
                <a:r>
                  <a:rPr lang="en-US" sz="2500" dirty="0"/>
                  <a:t>When the number of covariate pattern is much smaller than n, there is risk that we may fail to identify influential and/or poorly fit covariate patterns using individual based on residual</a:t>
                </a:r>
              </a:p>
              <a:p>
                <a:r>
                  <a:rPr lang="en-US" sz="2500" dirty="0"/>
                  <a:t>For example, consider a covariate pattern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500" dirty="0"/>
                  <a:t> subjects, all did not have event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5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500" b="0" i="1" smtClean="0">
                        <a:latin typeface="Cambria Math"/>
                      </a:rPr>
                      <m:t>=0)</m:t>
                    </m:r>
                  </m:oMath>
                </a14:m>
                <a:r>
                  <a:rPr lang="en-US" sz="2500" dirty="0"/>
                  <a:t>. So the estimated logistic probability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5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500" b="0" i="1" smtClean="0">
                                <a:latin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sz="2500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500" dirty="0"/>
              </a:p>
              <a:p>
                <a:pPr lvl="1"/>
                <a:r>
                  <a:rPr lang="en-US" sz="2500" dirty="0"/>
                  <a:t>Pearson residual computed by individual</a:t>
                </a:r>
              </a:p>
              <a:p>
                <a:pPr lvl="1"/>
                <a:endParaRPr lang="en-US" sz="90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b="0" i="1" smtClean="0"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500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pPr marL="914400" lvl="2" indent="0">
                  <a:buNone/>
                </a:pPr>
                <a:endParaRPr lang="en-US" sz="900" dirty="0"/>
              </a:p>
              <a:p>
                <a:pPr lvl="1"/>
                <a:r>
                  <a:rPr lang="en-US" sz="2500" dirty="0"/>
                  <a:t>Pearson residual computed by covariate pattern</a:t>
                </a:r>
              </a:p>
              <a:p>
                <a:pPr lvl="1"/>
                <a:endParaRPr lang="en-US" sz="900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5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500" i="1">
                          <a:latin typeface="Cambria Math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rad>
                      <m:rad>
                        <m:radPr>
                          <m:degHide m:val="on"/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500" i="1"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500" i="1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500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500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500" dirty="0"/>
              </a:p>
              <a:p>
                <a:pPr marL="914400" lvl="2" indent="0">
                  <a:buNone/>
                </a:pPr>
                <a:endParaRPr lang="en-US" sz="900" dirty="0"/>
              </a:p>
              <a:p>
                <a:pPr lvl="1"/>
                <a:r>
                  <a:rPr lang="en-US" sz="2500" b="1" dirty="0"/>
                  <a:t>Difference will be large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00" b="1" i="1">
                            <a:latin typeface="Cambria Math"/>
                          </a:rPr>
                          <m:t>𝒎</m:t>
                        </m:r>
                      </m:e>
                      <m:sub>
                        <m:r>
                          <a:rPr lang="en-US" sz="2500" b="1" i="1">
                            <a:latin typeface="Cambria Math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sz="2500" b="1" dirty="0"/>
                  <a:t> is large: </a:t>
                </a:r>
                <a:r>
                  <a:rPr lang="en-US" sz="2500" dirty="0"/>
                  <a:t>usually a problem if less covariate patterns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8" y="1139952"/>
                <a:ext cx="10600483" cy="5413248"/>
              </a:xfrm>
              <a:blipFill>
                <a:blip r:embed="rId2"/>
                <a:stretch>
                  <a:fillRect l="-838" t="-2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A3C72AD-1311-E89A-E7B6-4F9D1595B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39D159-E301-91E8-9A08-8EBF84E5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684556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8F5A-B77B-473C-0051-47F8F1E7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/>
              <a:t>minute break?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CAE0D-9913-1B60-2BD5-BFD04072A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6311F-583D-C61E-AD72-3445AE37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B419-BB9F-1555-1AA4-B7D1E0CD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22300-EE5A-ED84-AC08-F360EC15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71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B16-E351-09A2-F001-A783FE41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15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F08-C4A0-5B30-C9EE-695CF1A6F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399134" cy="54864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Revisit Pearson Residual: How to extract Pearson residuals and other summary measures in 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Apply AIC and BIC as a summary measure to make additional comparisons between potential models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Understand the components of calculations for logistic regression diagnostics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Plot and determine observations where regression does not fit well or are influential using specific diagnostic values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94C1-64CD-BD70-9789-C6FED5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F3E9-3AA2-401C-3496-3BE12CFB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CD8-FF18-57AD-A83F-706F0C9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28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8CC68-EE39-358F-694E-E37332F348D0}"/>
              </a:ext>
            </a:extLst>
          </p:cNvPr>
          <p:cNvSpPr/>
          <p:nvPr/>
        </p:nvSpPr>
        <p:spPr>
          <a:xfrm>
            <a:off x="152400" y="1007616"/>
            <a:ext cx="11642203" cy="3998782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8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Diagnostics of Logistic Regression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diagnostics of logistic regression can be assessed by checking how influential a covariate pattern is:</a:t>
            </a:r>
          </a:p>
          <a:p>
            <a:endParaRPr lang="en-US" dirty="0"/>
          </a:p>
          <a:p>
            <a:pPr lvl="1"/>
            <a:r>
              <a:rPr lang="en-US" dirty="0"/>
              <a:t>Look at </a:t>
            </a:r>
            <a:r>
              <a:rPr lang="en-US" b="1" dirty="0">
                <a:solidFill>
                  <a:schemeClr val="accent6"/>
                </a:solidFill>
              </a:rPr>
              <a:t>change in residuals if a covariate pattern is excluded</a:t>
            </a:r>
          </a:p>
          <a:p>
            <a:pPr lvl="2"/>
            <a:r>
              <a:rPr lang="en-US" dirty="0"/>
              <a:t>Standardized Pearson residual</a:t>
            </a:r>
          </a:p>
          <a:p>
            <a:pPr lvl="2"/>
            <a:r>
              <a:rPr lang="en-US" dirty="0"/>
              <a:t>Standardized Deviance residual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Look at </a:t>
            </a:r>
            <a:r>
              <a:rPr lang="en-US" b="1" dirty="0">
                <a:solidFill>
                  <a:schemeClr val="accent5"/>
                </a:solidFill>
              </a:rPr>
              <a:t>change in coefficients if a covariate pattern is excluded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E5F83-A307-618B-B151-468622405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962F0-2F98-13F1-E1B5-3512EACF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86624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B16-E351-09A2-F001-A783FE41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15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F08-C4A0-5B30-C9EE-695CF1A6F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399134" cy="54864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Revisit Pearson Residual: How to extract Pearson residuals and other summary measures in 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Apply AIC and BIC as a summary measure to make additional comparisons between potential models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Understand the components of calculations for logistic regression diagnostics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Plot and determine observations where regression does not fit well or are influential using specific diagnostic values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94C1-64CD-BD70-9789-C6FED5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F3E9-3AA2-401C-3496-3BE12CFB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CD8-FF18-57AD-A83F-706F0C9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26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Change of Standardized Residuals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Change in </a:t>
                </a:r>
                <a:r>
                  <a:rPr lang="en-US" b="1" dirty="0"/>
                  <a:t>standardized Pearson Chi-square statistic </a:t>
                </a:r>
                <a:r>
                  <a:rPr lang="en-US" dirty="0"/>
                  <a:t>due to deletion of subjects with covariate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𝑠𝑗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r>
                  <a:rPr lang="en-US" i="1" dirty="0"/>
                  <a:t>Don’t need to know this: </a:t>
                </a:r>
                <a:r>
                  <a:rPr lang="en-US" dirty="0"/>
                  <a:t>change in </a:t>
                </a:r>
                <a:r>
                  <a:rPr lang="en-US" b="1" dirty="0"/>
                  <a:t>standardized deviance statistic</a:t>
                </a:r>
                <a:r>
                  <a:rPr lang="en-US" dirty="0"/>
                  <a:t> due to deletion of subjects with covariate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1100" b="0" dirty="0">
                  <a:ea typeface="Cambria Math"/>
                </a:endParaRPr>
              </a:p>
              <a:p>
                <a:r>
                  <a:rPr lang="en-US" dirty="0"/>
                  <a:t>Refer to Class 14 (Slide 15) for expression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2576" r="-417" b="-2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1FA41-2749-FFBF-2CE2-20F48037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46EA4-A1C8-B785-9DD6-32B19B67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1314005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Change of Estimated Coefficients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Change in estimated coefficients</a:t>
                </a:r>
                <a:r>
                  <a:rPr lang="en-US" dirty="0"/>
                  <a:t> due to deletion of subjects with covariate pattern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 dirty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/>
                                      <a:ea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  <a:ea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spcBef>
                    <a:spcPts val="2400"/>
                  </a:spcBef>
                </a:pPr>
                <a:r>
                  <a:rPr lang="en-US" dirty="0"/>
                  <a:t>This is the logistic regression analog of Cook’s influence statistic (in linear regression)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98B0B-E215-4ADA-3BA9-D7F3BC97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3DE06-18DF-7BC7-3DD6-84E560F29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422649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 Assessment for Diagnostics of Logistic Regression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In logistic regression, we mainly rely on graphical methods</a:t>
                </a:r>
              </a:p>
              <a:p>
                <a:pPr lvl="1"/>
                <a:r>
                  <a:rPr lang="en-US" dirty="0"/>
                  <a:t>Because the distribution of diagnostic measures under null hypothesis (that the model fits) is only known in certain limited settings.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r>
                  <a:rPr lang="en-US" dirty="0"/>
                  <a:t>Four plots for analysis of diagnostics in logistic regression: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8E9B-5A48-7BBD-6936-3D489050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FB5BA-7D06-2325-7B95-41CD4FDA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649011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5283864-7DC0-E582-D335-B5B3EC7FF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these values in 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2001E4-D0D0-6B97-BCE9-8DD7D7A09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B06AB-F01D-17A1-4B70-DBB9F033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CA54E-E138-920A-3CF5-B59E200E8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DB23A4-6087-70D7-FD1B-D3DF4BB6177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52400" y="858104"/>
            <a:ext cx="8329725" cy="599989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3BEAF-60B7-59BF-F06F-0D5D8868F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25" y="5766018"/>
            <a:ext cx="3405075" cy="10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1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7F31-CA06-73D0-AEA5-A88476E1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AB5A1-ECBD-9864-6CFC-F658455F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83740-7F99-7F7A-AD00-868F3E0D4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66BD-ED5B-FC49-B89E-F09DF1E9DCD8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A829F7-15E4-765F-DA44-97E88649B1F9}"/>
              </a:ext>
            </a:extLst>
          </p:cNvPr>
          <p:cNvSpPr/>
          <p:nvPr/>
        </p:nvSpPr>
        <p:spPr>
          <a:xfrm>
            <a:off x="0" y="0"/>
            <a:ext cx="3124200" cy="228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Poll Everywhere Question 2</a:t>
            </a:r>
          </a:p>
        </p:txBody>
      </p:sp>
    </p:spTree>
    <p:extLst>
      <p:ext uri="{BB962C8B-B14F-4D97-AF65-F5344CB8AC3E}">
        <p14:creationId xmlns:p14="http://schemas.microsoft.com/office/powerpoint/2010/main" val="233158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Visual Assessment for Diagnostics of Logistic Regression (II)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plots allow us to identify those covariate patterns that are…</a:t>
                </a:r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</a:rPr>
                  <a:t>Poorly fit </a:t>
                </a:r>
              </a:p>
              <a:p>
                <a:pPr lvl="2"/>
                <a:r>
                  <a:rPr lang="en-US" dirty="0"/>
                  <a:t>Large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(and/or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if we looked at those)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Influential on estimated coefficients </a:t>
                </a:r>
              </a:p>
              <a:p>
                <a:pPr lvl="2"/>
                <a:r>
                  <a:rPr lang="en-US" dirty="0"/>
                  <a:t>Large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If you are interested to look at the contribution of leverage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to the values of the diagnostic statistic, you may also look at plots 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11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E14420-87A6-C1BC-E898-4CF6B68A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CC48D-C43B-553D-C7FC-B384FE1A6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</p:spTree>
    <p:extLst>
      <p:ext uri="{BB962C8B-B14F-4D97-AF65-F5344CB8AC3E}">
        <p14:creationId xmlns:p14="http://schemas.microsoft.com/office/powerpoint/2010/main" val="3537553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(I)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399" y="1169988"/>
                <a:ext cx="5029200" cy="545941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Standardized Pearson residuals</a:t>
                </a:r>
              </a:p>
              <a:p>
                <a:r>
                  <a:rPr lang="en-US" dirty="0"/>
                  <a:t>Generally, the points that curve from top left to bottom right of plot correspond to covariate patterns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Opposite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399" y="1169988"/>
                <a:ext cx="5029200" cy="5459412"/>
              </a:xfrm>
              <a:blipFill>
                <a:blip r:embed="rId4"/>
                <a:stretch>
                  <a:fillRect l="-2267" t="-1856" r="-2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722EE10E-72CE-C12A-C177-84359E781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747343"/>
            <a:ext cx="5268410" cy="1096659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A431272-A71B-FF54-6B7D-AECC33EE30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371857C1-50F8-4622-0AF3-616C153A6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810" y="1169988"/>
            <a:ext cx="6149530" cy="50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21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(II)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DB8D3242-C0E6-1459-A6B6-1DFF6A6EC3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20810" y="1169988"/>
            <a:ext cx="6149530" cy="50534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400" y="1169988"/>
                <a:ext cx="5033058" cy="466365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Standardized Pearson residuals</a:t>
                </a:r>
              </a:p>
              <a:p>
                <a:r>
                  <a:rPr lang="en-US" dirty="0"/>
                  <a:t>Points in the top left or top right corners identify the covariate patterns that are poorly fit </a:t>
                </a:r>
              </a:p>
              <a:p>
                <a:r>
                  <a:rPr lang="en-US" dirty="0"/>
                  <a:t>We may use 4 as a crude approximation to the upper 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95</a:t>
                </a:r>
                <a:r>
                  <a:rPr lang="en-US" baseline="30000" dirty="0"/>
                  <a:t>th</a:t>
                </a:r>
                <a:r>
                  <a:rPr lang="en-US" dirty="0"/>
                  <a:t> percentile of chi-squared distribution is 3.84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Content Placeholder 16">
                <a:extLst>
                  <a:ext uri="{FF2B5EF4-FFF2-40B4-BE49-F238E27FC236}">
                    <a16:creationId xmlns:a16="http://schemas.microsoft.com/office/drawing/2014/main" id="{43A030EE-9B93-5791-E96B-8D370CCA04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400" y="1169988"/>
                <a:ext cx="5033058" cy="4663653"/>
              </a:xfrm>
              <a:blipFill>
                <a:blip r:embed="rId5"/>
                <a:stretch>
                  <a:fillRect l="-2267" t="-2174" r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Content Placeholder 14">
            <a:extLst>
              <a:ext uri="{FF2B5EF4-FFF2-40B4-BE49-F238E27FC236}">
                <a16:creationId xmlns:a16="http://schemas.microsoft.com/office/drawing/2014/main" id="{476ED905-D044-041E-8C39-1B95AF625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47343"/>
            <a:ext cx="5268410" cy="10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19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0A8C0388-9688-A90A-14B2-D6AE7D5BC9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20809" y="1169988"/>
            <a:ext cx="6122433" cy="50069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F132480-F3A7-0259-045B-EF2109CF12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029200" cy="5346559"/>
          </a:xfrm>
        </p:spPr>
        <p:txBody>
          <a:bodyPr>
            <a:normAutofit/>
          </a:bodyPr>
          <a:lstStyle/>
          <a:p>
            <a:r>
              <a:rPr lang="en-US" b="1" dirty="0"/>
              <a:t>Standardized Deviance residuals</a:t>
            </a:r>
          </a:p>
          <a:p>
            <a:r>
              <a:rPr lang="en-US" dirty="0"/>
              <a:t>Same investigation as Pearson residuals</a:t>
            </a:r>
          </a:p>
          <a:p>
            <a:r>
              <a:rPr lang="en-US" dirty="0"/>
              <a:t>Points in the top left or top right corners identify the covariate patterns that are poorly fit </a:t>
            </a:r>
          </a:p>
          <a:p>
            <a:r>
              <a:rPr lang="en-US" dirty="0"/>
              <a:t>Use 4 as a crude approximation to the upper 95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93F6FA-C60C-B6A5-B2CD-F7C733DE5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55886"/>
            <a:ext cx="5266481" cy="11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500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𝑣𝑠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C9D550-2F38-E20F-C363-237B2910A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" y="1169988"/>
            <a:ext cx="5029200" cy="5006975"/>
          </a:xfrm>
        </p:spPr>
        <p:txBody>
          <a:bodyPr/>
          <a:lstStyle/>
          <a:p>
            <a:r>
              <a:rPr lang="en-US" dirty="0"/>
              <a:t>Change in coefficient estimates</a:t>
            </a:r>
          </a:p>
          <a:p>
            <a:r>
              <a:rPr lang="en-US" dirty="0"/>
              <a:t>About 5 points that are above 0.125 change in coefficients</a:t>
            </a:r>
          </a:p>
          <a:p>
            <a:r>
              <a:rPr lang="en-US" dirty="0"/>
              <a:t>Book recommends flagging certain covariate patterns if change in coefficient estimates are </a:t>
            </a:r>
            <a:r>
              <a:rPr lang="en-US" b="1" dirty="0"/>
              <a:t>greater than 1 </a:t>
            </a:r>
          </a:p>
          <a:p>
            <a:endParaRPr lang="en-US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499226-1C7F-DCBA-454C-253005C60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74825" y="1259459"/>
            <a:ext cx="6102090" cy="50217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15FD43-8F5F-8992-1F3B-E2816EC2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5767"/>
            <a:ext cx="5137002" cy="10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9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B16-E351-09A2-F001-A783FE41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15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F08-C4A0-5B30-C9EE-695CF1A6F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399134" cy="54864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Revisit Pearson Residual: How to extract Pearson residuals and other summary measures in 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Apply AIC and BIC as a summary measure to make additional comparisons between potential models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Understand the components of calculations for logistic regression diagnostics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Plot and determine observations where regression does not fit well or are influential using specific diagnostic values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94C1-64CD-BD70-9789-C6FED5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F3E9-3AA2-401C-3496-3BE12CFB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CD8-FF18-57AD-A83F-706F0C9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1948C-9988-3179-6B2F-AA3D75E03C02}"/>
              </a:ext>
            </a:extLst>
          </p:cNvPr>
          <p:cNvSpPr/>
          <p:nvPr/>
        </p:nvSpPr>
        <p:spPr>
          <a:xfrm>
            <a:off x="152400" y="2384385"/>
            <a:ext cx="11642203" cy="4039564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20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GLOW Study: Plot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470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8AA33-3423-274A-C2B0-A67B6E41A9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287F3E-896F-E0D7-1806-58E0197184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251043"/>
            <a:ext cx="5867400" cy="48448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7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5B7B96-2BF2-6EEC-386B-936A3B1216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5449747" cy="5413248"/>
          </a:xfrm>
        </p:spPr>
        <p:txBody>
          <a:bodyPr/>
          <a:lstStyle/>
          <a:p>
            <a:r>
              <a:rPr lang="en-US" dirty="0"/>
              <a:t>We visually identified covariate patterns that may be poorly fit or influential</a:t>
            </a:r>
          </a:p>
          <a:p>
            <a:r>
              <a:rPr lang="en-US" dirty="0"/>
              <a:t>How do we know which covariate patterns were the ones in the plot?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Find Out the “Influential” Observation From the Data 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0103F4-EE2A-B836-47BB-8A5DDE3D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2" y="4589285"/>
            <a:ext cx="6370347" cy="1963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C7810A-AAAC-E58B-3F19-494FA7C8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731" y="902825"/>
            <a:ext cx="4694187" cy="59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19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8F12-8810-FE89-E1D0-8437DE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identifying points to take 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B774E-4DD2-2219-D12E-7181ED68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FE2C7-A463-CACA-8E99-7B275099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96243-AE74-06AC-F87A-83F7079A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42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C041D-11BF-5A02-B632-56FF8A0FD3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Take them out and rerun your logistic regression model! </a:t>
            </a:r>
          </a:p>
          <a:p>
            <a:r>
              <a:rPr lang="en-US" dirty="0"/>
              <a:t>If we have time, we can switch over to R right now, and try this out</a:t>
            </a:r>
          </a:p>
          <a:p>
            <a:r>
              <a:rPr lang="en-US" dirty="0"/>
              <a:t>(Did not have time to prepare a well organized slide on this)</a:t>
            </a:r>
          </a:p>
        </p:txBody>
      </p:sp>
    </p:spTree>
    <p:extLst>
      <p:ext uri="{BB962C8B-B14F-4D97-AF65-F5344CB8AC3E}">
        <p14:creationId xmlns:p14="http://schemas.microsoft.com/office/powerpoint/2010/main" val="3238046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Potentials when Model Fits Poorly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If only a few covariate pattern does not fit well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differs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), we are not too worried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/>
                  <a:t>If quite a few covariate patterns do not fit well, potential reasons can be considered:</a:t>
                </a:r>
              </a:p>
              <a:p>
                <a:pPr lvl="1"/>
                <a:r>
                  <a:rPr lang="en-US" dirty="0"/>
                  <a:t>The logistic model does not provide a good approximation to the correct relationship between the conditional mean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This is usually unlikely, since logistic regression model is very flexible</a:t>
                </a:r>
              </a:p>
              <a:p>
                <a:pPr lvl="1"/>
                <a:r>
                  <a:rPr lang="en-US" dirty="0"/>
                  <a:t>One or more important covariates missing in the model</a:t>
                </a:r>
              </a:p>
              <a:p>
                <a:pPr lvl="1"/>
                <a:r>
                  <a:rPr lang="en-US" dirty="0"/>
                  <a:t>At least one of the covariates in the model has been entered in the wrong scale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639" r="-972" b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1685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2CC1D-AA2C-8967-61DA-2F8B56F80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88" t="9494" r="21845"/>
          <a:stretch/>
        </p:blipFill>
        <p:spPr>
          <a:xfrm>
            <a:off x="8312727" y="-32656"/>
            <a:ext cx="3886200" cy="6206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 marL="457200" lvl="1" indent="0">
              <a:buClr>
                <a:schemeClr val="tx1"/>
              </a:buClr>
              <a:buSzPct val="100000"/>
              <a:buNone/>
            </a:pPr>
            <a:endParaRPr lang="en-US" dirty="0"/>
          </a:p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  <a:endParaRPr lang="en-US" sz="1800" dirty="0">
              <a:solidFill>
                <a:schemeClr val="accent2"/>
              </a:solidFill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</a:t>
            </a:r>
            <a:r>
              <a:rPr lang="en-US" b="1" dirty="0"/>
              <a:t>class</a:t>
            </a:r>
          </a:p>
          <a:p>
            <a:pPr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Poisson Regression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3F297-C3A5-8054-038E-D02A34259314}"/>
              </a:ext>
            </a:extLst>
          </p:cNvPr>
          <p:cNvSpPr/>
          <p:nvPr/>
        </p:nvSpPr>
        <p:spPr>
          <a:xfrm>
            <a:off x="8312727" y="5410200"/>
            <a:ext cx="3886200" cy="1447800"/>
          </a:xfrm>
          <a:prstGeom prst="rect">
            <a:avLst/>
          </a:prstGeom>
          <a:solidFill>
            <a:srgbClr val="517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https://forms.office.com/r/SnDwJxNFZa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360A4-EC12-4133-A9CC-3848ED08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463F19E-5812-0CB0-C17F-BBFB27E0A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C9BB51F-1D93-470B-BCBB-DD31A87C4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Residual (I)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logistic regression model, can use Pearson residual for summary measure of goodness-of-fit</a:t>
                </a:r>
              </a:p>
              <a:p>
                <a:pPr lvl="1"/>
                <a:r>
                  <a:rPr lang="en-US" dirty="0"/>
                  <a:t>Uses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fitted value from previous slide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Pearson residual for </a:t>
                </a:r>
                <a:r>
                  <a:rPr lang="en-US" dirty="0" err="1"/>
                  <a:t>jth</a:t>
                </a:r>
                <a:r>
                  <a:rPr lang="en-US" dirty="0"/>
                  <a:t> covariate pattern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summary statistics of Pearson residual is thus: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𝐽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 b="-37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7A478-BAB2-D481-E558-5FD1A6F3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A202F-3C93-F44F-87F0-0B660FEF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14 Notes</a:t>
            </a:r>
          </a:p>
        </p:txBody>
      </p:sp>
    </p:spTree>
    <p:extLst>
      <p:ext uri="{BB962C8B-B14F-4D97-AF65-F5344CB8AC3E}">
        <p14:creationId xmlns:p14="http://schemas.microsoft.com/office/powerpoint/2010/main" val="105403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residual: key info for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Hypotheses:</a:t>
                </a:r>
              </a:p>
              <a:p>
                <a:pPr lvl="1"/>
                <a:r>
                  <a:rPr lang="en-US" dirty="0"/>
                  <a:t>H</a:t>
                </a:r>
                <a:r>
                  <a:rPr lang="en-US" baseline="-25000" dirty="0"/>
                  <a:t>0</a:t>
                </a:r>
                <a:r>
                  <a:rPr lang="en-US" dirty="0"/>
                  <a:t>: model fits data well</a:t>
                </a:r>
              </a:p>
              <a:p>
                <a:pPr lvl="1"/>
                <a:endParaRPr lang="en-US" sz="900" dirty="0"/>
              </a:p>
              <a:p>
                <a:pPr lvl="1"/>
                <a:r>
                  <a:rPr lang="en-US" dirty="0"/>
                  <a:t>H</a:t>
                </a:r>
                <a:r>
                  <a:rPr lang="en-US" baseline="-25000" dirty="0"/>
                  <a:t>1</a:t>
                </a:r>
                <a:r>
                  <a:rPr lang="en-US" dirty="0"/>
                  <a:t>: model does not fit data well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Test statistic for HL test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𝐽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𝜋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1600" dirty="0"/>
              </a:p>
              <a:p>
                <a:r>
                  <a:rPr lang="en-US" b="0" dirty="0"/>
                  <a:t>HL test statistic follows a chi-squared distribution</a:t>
                </a:r>
              </a:p>
              <a:p>
                <a:endParaRPr lang="en-US" sz="1800" b="0" dirty="0"/>
              </a:p>
              <a:p>
                <a:pPr marL="0" indent="0">
                  <a:buNone/>
                </a:pPr>
                <a:r>
                  <a:rPr lang="en-US" b="0" dirty="0"/>
                  <a:t> 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/>
                          </a:rPr>
                          <m:t>𝐽</m:t>
                        </m:r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𝑝</m:t>
                            </m:r>
                            <m:r>
                              <a:rPr lang="en-US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J is the number of covariate patterns and p is number of 	coefficients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111" t="-2810" b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B6B3A-F8E2-7795-362C-DF494E211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24,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C12F1B-79CE-BE73-4693-83794380E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14 Notes</a:t>
            </a:r>
          </a:p>
        </p:txBody>
      </p:sp>
    </p:spTree>
    <p:extLst>
      <p:ext uri="{BB962C8B-B14F-4D97-AF65-F5344CB8AC3E}">
        <p14:creationId xmlns:p14="http://schemas.microsoft.com/office/powerpoint/2010/main" val="143136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BB86-D40F-E424-B7CB-C6C86EEC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Residuals: GLOW Study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22AD6-E3E1-05FA-E044-D19F7A51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56FDE-C654-EA54-A005-A8FBF872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142AA-DE03-2425-383E-D034D612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A800B4F-B65F-3355-2F3F-CA2D3E5A7090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977154" cy="541324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Let’s say we decide the following is our </a:t>
                </a:r>
                <a:r>
                  <a:rPr lang="en-US" b="1" dirty="0">
                    <a:solidFill>
                      <a:schemeClr val="accent5"/>
                    </a:solidFill>
                  </a:rPr>
                  <a:t>preliminary final model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𝑙𝑜𝑔𝑖𝑡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𝐺𝑟𝑒𝑎𝑡𝑒𝑟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=“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𝑌𝑒𝑠</m:t>
                        </m:r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”</m:t>
                        </m: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How many covariate patterns do we have?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𝑃𝐹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𝑀𝐹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𝐴𝐴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𝑐𝑎𝑡𝑒𝑔𝑜𝑟𝑖𝑒𝑠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=2×2×2×2=16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How many degrees of freedom do we have?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𝐽</m:t>
                    </m:r>
                    <m:r>
                      <a:rPr lang="en-US" i="1" smtClean="0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𝑝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=16 −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5+1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A800B4F-B65F-3355-2F3F-CA2D3E5A7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977154" cy="5413248"/>
              </a:xfrm>
              <a:blipFill>
                <a:blip r:embed="rId3"/>
                <a:stretch>
                  <a:fillRect l="-104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975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BB86-D40F-E424-B7CB-C6C86EEC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Residuals: GLOW Study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22AD6-E3E1-05FA-E044-D19F7A51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56FDE-C654-EA54-A005-A8FBF872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15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142AA-DE03-2425-383E-D034D612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00B4F-B65F-3355-2F3F-CA2D3E5A70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10977154" cy="5413248"/>
          </a:xfrm>
        </p:spPr>
        <p:txBody>
          <a:bodyPr/>
          <a:lstStyle/>
          <a:p>
            <a:r>
              <a:rPr lang="en-US" dirty="0"/>
              <a:t>Fit the preliminary final model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31F7A-D1CF-C2F0-B7A6-06505371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682724"/>
            <a:ext cx="8932817" cy="49738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B7B15F-5E75-83D0-7586-C74C0B3BB1B1}"/>
              </a:ext>
            </a:extLst>
          </p:cNvPr>
          <p:cNvSpPr/>
          <p:nvPr/>
        </p:nvSpPr>
        <p:spPr>
          <a:xfrm>
            <a:off x="380999" y="5120640"/>
            <a:ext cx="5066212" cy="431074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02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8B16-E351-09A2-F001-A783FE416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 15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DF08-C4A0-5B30-C9EE-695CF1A6FE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399134" cy="54864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Revisit Pearson Residual: How to extract Pearson residuals and other summary measures in R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Apply AIC and BIC as a summary measure to make additional comparisons between potential models 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Understand the components of calculations for logistic regression diagnostics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dirty="0"/>
              <a:t>Plot and determine observations where regression does not fit well or are influential using specific diagnostic values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94C1-64CD-BD70-9789-C6FED5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May 31,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3F3E9-3AA2-401C-3496-3BE12CFB1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15 Notes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CD8-FF18-57AD-A83F-706F0C91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6C14-EDCA-BA41-88A6-577D33A93799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81948C-9988-3179-6B2F-AA3D75E03C02}"/>
              </a:ext>
            </a:extLst>
          </p:cNvPr>
          <p:cNvSpPr/>
          <p:nvPr/>
        </p:nvSpPr>
        <p:spPr>
          <a:xfrm>
            <a:off x="152400" y="3900667"/>
            <a:ext cx="11642203" cy="2523281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78CC68-EE39-358F-694E-E37332F348D0}"/>
              </a:ext>
            </a:extLst>
          </p:cNvPr>
          <p:cNvSpPr/>
          <p:nvPr/>
        </p:nvSpPr>
        <p:spPr>
          <a:xfrm>
            <a:off x="152400" y="1007616"/>
            <a:ext cx="11642203" cy="1075827"/>
          </a:xfrm>
          <a:prstGeom prst="rect">
            <a:avLst/>
          </a:prstGeom>
          <a:solidFill>
            <a:srgbClr val="DBEDF6">
              <a:alpha val="8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4664"/>
      </p:ext>
    </p:extLst>
  </p:cSld>
  <p:clrMapOvr>
    <a:masterClrMapping/>
  </p:clrMapOvr>
</p:sld>
</file>

<file path=ppt/theme/theme1.xml><?xml version="1.0" encoding="utf-8"?>
<a:theme xmlns:a="http://schemas.openxmlformats.org/drawingml/2006/main" name="BSTA513-613_slides">
  <a:themeElements>
    <a:clrScheme name="OHSU-PSU 1">
      <a:dk1>
        <a:srgbClr val="000000"/>
      </a:dk1>
      <a:lt1>
        <a:srgbClr val="FFFFFF"/>
      </a:lt1>
      <a:dk2>
        <a:srgbClr val="004832"/>
      </a:dk2>
      <a:lt2>
        <a:srgbClr val="E7E6E6"/>
      </a:lt2>
      <a:accent1>
        <a:srgbClr val="193D78"/>
      </a:accent1>
      <a:accent2>
        <a:srgbClr val="004832"/>
      </a:accent2>
      <a:accent3>
        <a:srgbClr val="A5A5A5"/>
      </a:accent3>
      <a:accent4>
        <a:srgbClr val="F7CB25"/>
      </a:accent4>
      <a:accent5>
        <a:srgbClr val="49A3D1"/>
      </a:accent5>
      <a:accent6>
        <a:srgbClr val="4EA627"/>
      </a:accent6>
      <a:hlink>
        <a:srgbClr val="F18032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BSTA513-613_slides</Template>
  <TotalTime>4366</TotalTime>
  <Words>2753</Words>
  <Application>Microsoft Macintosh PowerPoint</Application>
  <PresentationFormat>Widescreen</PresentationFormat>
  <Paragraphs>447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Cambria Math</vt:lpstr>
      <vt:lpstr>BSTA513-613_slides</vt:lpstr>
      <vt:lpstr>Assessing Model Fit II</vt:lpstr>
      <vt:lpstr>Announcements</vt:lpstr>
      <vt:lpstr>Class 15 Learning Objectives</vt:lpstr>
      <vt:lpstr>Class 15 Learning Objectives</vt:lpstr>
      <vt:lpstr>Pearson Residual (I)</vt:lpstr>
      <vt:lpstr>Pearson residual: key info for testing</vt:lpstr>
      <vt:lpstr>Pearson Residuals: GLOW Study</vt:lpstr>
      <vt:lpstr>Pearson Residuals: GLOW Study</vt:lpstr>
      <vt:lpstr>Class 15 Learning Objectives</vt:lpstr>
      <vt:lpstr>AIC and BIC (I)</vt:lpstr>
      <vt:lpstr>PowerPoint Presentation</vt:lpstr>
      <vt:lpstr>AIC and BIC (II)</vt:lpstr>
      <vt:lpstr>AIC and BIC in R and SAS</vt:lpstr>
      <vt:lpstr>Components to Assess Model Fit (I)</vt:lpstr>
      <vt:lpstr>Components to Assess Model Fit (I)</vt:lpstr>
      <vt:lpstr>Review of Overall Measure of Fit (I)</vt:lpstr>
      <vt:lpstr>Review of Overall Measure of Fit (II)</vt:lpstr>
      <vt:lpstr>Review of Overall Measure of Fit: GLOW Study</vt:lpstr>
      <vt:lpstr>Review of Overall Measure of Fit: GLOW Study</vt:lpstr>
      <vt:lpstr>Class 15 Learning Objectives</vt:lpstr>
      <vt:lpstr>Review of Number of Covariate Patterns</vt:lpstr>
      <vt:lpstr>Overall measure to diagnostics</vt:lpstr>
      <vt:lpstr>Hat Matrix and Leverage Values (I)</vt:lpstr>
      <vt:lpstr>Hat Matrix and Leverage Values (II)</vt:lpstr>
      <vt:lpstr>Diagnostic Statistics Computation (I)</vt:lpstr>
      <vt:lpstr>Diagnostic Statistics Computation (II)</vt:lpstr>
      <vt:lpstr>10 minute break?</vt:lpstr>
      <vt:lpstr>Class 15 Learning Objectives</vt:lpstr>
      <vt:lpstr>Diagnostics of Logistic Regression </vt:lpstr>
      <vt:lpstr>Change of Standardized Residuals</vt:lpstr>
      <vt:lpstr>Change of Estimated Coefficients</vt:lpstr>
      <vt:lpstr>Visual Assessment for Diagnostics of Logistic Regression (I)</vt:lpstr>
      <vt:lpstr>How do we get these values in R?</vt:lpstr>
      <vt:lpstr>PowerPoint Presentation</vt:lpstr>
      <vt:lpstr>Visual Assessment for Diagnostics of Logistic Regression (II)</vt:lpstr>
      <vt:lpstr>GLOW Study: Plot of ∆X_j^2  vs. π ̂_j (I)</vt:lpstr>
      <vt:lpstr>GLOW Study: Plot of ∆X_j^2  vs. π ̂_j (II)</vt:lpstr>
      <vt:lpstr>GLOW Study: Plot of ∆D_j  vs. π ̂_j</vt:lpstr>
      <vt:lpstr>GLOW Study: Plot of ∆β_j  vs. π ̂_j</vt:lpstr>
      <vt:lpstr>GLOW Study: Plot of h_j vs. π ̂_j</vt:lpstr>
      <vt:lpstr>Find Out the “Influential” Observation From the Data Set </vt:lpstr>
      <vt:lpstr>After identifying points to take out</vt:lpstr>
      <vt:lpstr>Three Potentials when Model Fits Poorly</vt:lpstr>
      <vt:lpstr>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 Wakim</dc:creator>
  <cp:lastModifiedBy>Nicky Wakim</cp:lastModifiedBy>
  <cp:revision>3</cp:revision>
  <dcterms:created xsi:type="dcterms:W3CDTF">2023-05-19T00:53:21Z</dcterms:created>
  <dcterms:modified xsi:type="dcterms:W3CDTF">2023-06-05T22:56:39Z</dcterms:modified>
</cp:coreProperties>
</file>